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2.xml" ContentType="application/vnd.ms-office.webextension+xml"/>
  <Override PartName="/ppt/notesSlides/notesSlide21.xml" ContentType="application/vnd.openxmlformats-officedocument.presentationml.notesSlide+xml"/>
  <Override PartName="/ppt/webextensions/webextension3.xml" ContentType="application/vnd.ms-office.webextension+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webextensions/webextension4.xml" ContentType="application/vnd.ms-office.webextension+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4"/>
  </p:sldMasterIdLst>
  <p:notesMasterIdLst>
    <p:notesMasterId r:id="rId37"/>
  </p:notesMasterIdLst>
  <p:sldIdLst>
    <p:sldId id="256" r:id="rId5"/>
    <p:sldId id="257" r:id="rId6"/>
    <p:sldId id="289" r:id="rId7"/>
    <p:sldId id="258" r:id="rId8"/>
    <p:sldId id="288" r:id="rId9"/>
    <p:sldId id="259" r:id="rId10"/>
    <p:sldId id="280" r:id="rId11"/>
    <p:sldId id="281" r:id="rId12"/>
    <p:sldId id="272" r:id="rId13"/>
    <p:sldId id="271" r:id="rId14"/>
    <p:sldId id="282" r:id="rId15"/>
    <p:sldId id="262" r:id="rId16"/>
    <p:sldId id="285" r:id="rId17"/>
    <p:sldId id="283" r:id="rId18"/>
    <p:sldId id="284" r:id="rId19"/>
    <p:sldId id="273" r:id="rId20"/>
    <p:sldId id="274" r:id="rId21"/>
    <p:sldId id="261" r:id="rId22"/>
    <p:sldId id="264" r:id="rId23"/>
    <p:sldId id="263" r:id="rId24"/>
    <p:sldId id="265" r:id="rId25"/>
    <p:sldId id="266" r:id="rId26"/>
    <p:sldId id="267" r:id="rId27"/>
    <p:sldId id="268" r:id="rId28"/>
    <p:sldId id="276" r:id="rId29"/>
    <p:sldId id="277" r:id="rId30"/>
    <p:sldId id="292" r:id="rId31"/>
    <p:sldId id="286" r:id="rId32"/>
    <p:sldId id="291" r:id="rId33"/>
    <p:sldId id="287" r:id="rId34"/>
    <p:sldId id="290" r:id="rId35"/>
    <p:sldId id="269" r:id="rId36"/>
  </p:sldIdLst>
  <p:sldSz cx="18288000" cy="10287000"/>
  <p:notesSz cx="6858000" cy="9144000"/>
  <p:embeddedFontLst>
    <p:embeddedFont>
      <p:font typeface="Montserrat" panose="00000500000000000000" pitchFamily="2" charset="0"/>
      <p:regular r:id="rId38"/>
      <p:bold r:id="rId39"/>
      <p:italic r:id="rId40"/>
      <p:boldItalic r:id="rId41"/>
    </p:embeddedFont>
    <p:embeddedFont>
      <p:font typeface="Playfair Display" panose="00000500000000000000" pitchFamily="2" charset="0"/>
      <p:regular r:id="rId42"/>
      <p:bold r:id="rId43"/>
      <p:italic r:id="rId44"/>
      <p:boldItalic r:id="rId45"/>
    </p:embeddedFont>
    <p:embeddedFont>
      <p:font typeface="Public Sans" panose="020B0604020202020204" charset="0"/>
      <p:regular r:id="rId46"/>
    </p:embeddedFont>
    <p:embeddedFont>
      <p:font typeface="Public Sans Bold" panose="020B0604020202020204" charset="0"/>
      <p:regular r:id="rId47"/>
    </p:embeddedFont>
  </p:embeddedFontLst>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59B62-0E8E-4CD4-9AEE-B43DC8EEC21C}" v="1159" dt="2024-09-10T15:31:12.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2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 Cheryl" userId="S::crober13@utk.edu::00e135b9-7ebc-4d71-bc7c-21f86d09a1e5" providerId="AD" clId="Web-{4F5F5CA8-BD2C-9455-723B-6F2406F14D45}"/>
    <pc:docChg chg="addSld delSld modSld">
      <pc:chgData name="Robertson, Cheryl" userId="S::crober13@utk.edu::00e135b9-7ebc-4d71-bc7c-21f86d09a1e5" providerId="AD" clId="Web-{4F5F5CA8-BD2C-9455-723B-6F2406F14D45}" dt="2024-09-10T13:14:10.862" v="463"/>
      <pc:docMkLst>
        <pc:docMk/>
      </pc:docMkLst>
      <pc:sldChg chg="modSp">
        <pc:chgData name="Robertson, Cheryl" userId="S::crober13@utk.edu::00e135b9-7ebc-4d71-bc7c-21f86d09a1e5" providerId="AD" clId="Web-{4F5F5CA8-BD2C-9455-723B-6F2406F14D45}" dt="2024-09-09T17:26:59.728" v="462" actId="20577"/>
        <pc:sldMkLst>
          <pc:docMk/>
          <pc:sldMk cId="0" sldId="263"/>
        </pc:sldMkLst>
        <pc:spChg chg="mod">
          <ac:chgData name="Robertson, Cheryl" userId="S::crober13@utk.edu::00e135b9-7ebc-4d71-bc7c-21f86d09a1e5" providerId="AD" clId="Web-{4F5F5CA8-BD2C-9455-723B-6F2406F14D45}" dt="2024-09-09T17:26:59.728" v="462" actId="20577"/>
          <ac:spMkLst>
            <pc:docMk/>
            <pc:sldMk cId="0" sldId="263"/>
            <ac:spMk id="2" creationId="{00000000-0000-0000-0000-000000000000}"/>
          </ac:spMkLst>
        </pc:spChg>
      </pc:sldChg>
      <pc:sldChg chg="delSp">
        <pc:chgData name="Robertson, Cheryl" userId="S::crober13@utk.edu::00e135b9-7ebc-4d71-bc7c-21f86d09a1e5" providerId="AD" clId="Web-{4F5F5CA8-BD2C-9455-723B-6F2406F14D45}" dt="2024-09-10T13:14:10.862" v="463"/>
        <pc:sldMkLst>
          <pc:docMk/>
          <pc:sldMk cId="0" sldId="266"/>
        </pc:sldMkLst>
        <pc:spChg chg="del">
          <ac:chgData name="Robertson, Cheryl" userId="S::crober13@utk.edu::00e135b9-7ebc-4d71-bc7c-21f86d09a1e5" providerId="AD" clId="Web-{4F5F5CA8-BD2C-9455-723B-6F2406F14D45}" dt="2024-09-10T13:14:10.862" v="463"/>
          <ac:spMkLst>
            <pc:docMk/>
            <pc:sldMk cId="0" sldId="266"/>
            <ac:spMk id="7" creationId="{26851560-D888-1EDE-1204-28485D7A2342}"/>
          </ac:spMkLst>
        </pc:spChg>
      </pc:sldChg>
      <pc:sldChg chg="addSp delSp modSp">
        <pc:chgData name="Robertson, Cheryl" userId="S::crober13@utk.edu::00e135b9-7ebc-4d71-bc7c-21f86d09a1e5" providerId="AD" clId="Web-{4F5F5CA8-BD2C-9455-723B-6F2406F14D45}" dt="2024-09-09T17:06:20.162" v="108" actId="20577"/>
        <pc:sldMkLst>
          <pc:docMk/>
          <pc:sldMk cId="445602072" sldId="271"/>
        </pc:sldMkLst>
        <pc:spChg chg="del mod">
          <ac:chgData name="Robertson, Cheryl" userId="S::crober13@utk.edu::00e135b9-7ebc-4d71-bc7c-21f86d09a1e5" providerId="AD" clId="Web-{4F5F5CA8-BD2C-9455-723B-6F2406F14D45}" dt="2024-09-09T17:05:47.474" v="89"/>
          <ac:spMkLst>
            <pc:docMk/>
            <pc:sldMk cId="445602072" sldId="271"/>
            <ac:spMk id="4" creationId="{00000000-0000-0000-0000-000000000000}"/>
          </ac:spMkLst>
        </pc:spChg>
        <pc:spChg chg="del">
          <ac:chgData name="Robertson, Cheryl" userId="S::crober13@utk.edu::00e135b9-7ebc-4d71-bc7c-21f86d09a1e5" providerId="AD" clId="Web-{4F5F5CA8-BD2C-9455-723B-6F2406F14D45}" dt="2024-09-09T17:05:48.895" v="90"/>
          <ac:spMkLst>
            <pc:docMk/>
            <pc:sldMk cId="445602072" sldId="271"/>
            <ac:spMk id="5" creationId="{00000000-0000-0000-0000-000000000000}"/>
          </ac:spMkLst>
        </pc:spChg>
        <pc:spChg chg="add mod">
          <ac:chgData name="Robertson, Cheryl" userId="S::crober13@utk.edu::00e135b9-7ebc-4d71-bc7c-21f86d09a1e5" providerId="AD" clId="Web-{4F5F5CA8-BD2C-9455-723B-6F2406F14D45}" dt="2024-09-09T17:06:20.162" v="108" actId="20577"/>
          <ac:spMkLst>
            <pc:docMk/>
            <pc:sldMk cId="445602072" sldId="271"/>
            <ac:spMk id="6" creationId="{622128CC-A003-6108-9B47-75DD83D10084}"/>
          </ac:spMkLst>
        </pc:spChg>
      </pc:sldChg>
      <pc:sldChg chg="modSp">
        <pc:chgData name="Robertson, Cheryl" userId="S::crober13@utk.edu::00e135b9-7ebc-4d71-bc7c-21f86d09a1e5" providerId="AD" clId="Web-{4F5F5CA8-BD2C-9455-723B-6F2406F14D45}" dt="2024-09-09T17:23:36.050" v="424" actId="14100"/>
        <pc:sldMkLst>
          <pc:docMk/>
          <pc:sldMk cId="1385950027" sldId="274"/>
        </pc:sldMkLst>
        <pc:spChg chg="mod">
          <ac:chgData name="Robertson, Cheryl" userId="S::crober13@utk.edu::00e135b9-7ebc-4d71-bc7c-21f86d09a1e5" providerId="AD" clId="Web-{4F5F5CA8-BD2C-9455-723B-6F2406F14D45}" dt="2024-09-09T17:23:36.050" v="424" actId="14100"/>
          <ac:spMkLst>
            <pc:docMk/>
            <pc:sldMk cId="1385950027" sldId="274"/>
            <ac:spMk id="17" creationId="{234DE84C-7755-0A6F-85B6-D1B65C6C2BCA}"/>
          </ac:spMkLst>
        </pc:spChg>
      </pc:sldChg>
      <pc:sldChg chg="modSp del">
        <pc:chgData name="Robertson, Cheryl" userId="S::crober13@utk.edu::00e135b9-7ebc-4d71-bc7c-21f86d09a1e5" providerId="AD" clId="Web-{4F5F5CA8-BD2C-9455-723B-6F2406F14D45}" dt="2024-09-09T17:17:47.556" v="286"/>
        <pc:sldMkLst>
          <pc:docMk/>
          <pc:sldMk cId="4201688162" sldId="279"/>
        </pc:sldMkLst>
        <pc:spChg chg="mod">
          <ac:chgData name="Robertson, Cheryl" userId="S::crober13@utk.edu::00e135b9-7ebc-4d71-bc7c-21f86d09a1e5" providerId="AD" clId="Web-{4F5F5CA8-BD2C-9455-723B-6F2406F14D45}" dt="2024-09-09T17:15:39.568" v="241" actId="20577"/>
          <ac:spMkLst>
            <pc:docMk/>
            <pc:sldMk cId="4201688162" sldId="279"/>
            <ac:spMk id="15" creationId="{D421D107-9F87-E6D8-2465-1593BD89A10D}"/>
          </ac:spMkLst>
        </pc:spChg>
      </pc:sldChg>
      <pc:sldChg chg="modSp add replId">
        <pc:chgData name="Robertson, Cheryl" userId="S::crober13@utk.edu::00e135b9-7ebc-4d71-bc7c-21f86d09a1e5" providerId="AD" clId="Web-{4F5F5CA8-BD2C-9455-723B-6F2406F14D45}" dt="2024-09-09T15:54:15.257" v="71" actId="1076"/>
        <pc:sldMkLst>
          <pc:docMk/>
          <pc:sldMk cId="33037137" sldId="280"/>
        </pc:sldMkLst>
        <pc:spChg chg="mod">
          <ac:chgData name="Robertson, Cheryl" userId="S::crober13@utk.edu::00e135b9-7ebc-4d71-bc7c-21f86d09a1e5" providerId="AD" clId="Web-{4F5F5CA8-BD2C-9455-723B-6F2406F14D45}" dt="2024-09-09T15:53:13.505" v="57" actId="20577"/>
          <ac:spMkLst>
            <pc:docMk/>
            <pc:sldMk cId="33037137" sldId="280"/>
            <ac:spMk id="4" creationId="{00000000-0000-0000-0000-000000000000}"/>
          </ac:spMkLst>
        </pc:spChg>
        <pc:spChg chg="mod">
          <ac:chgData name="Robertson, Cheryl" userId="S::crober13@utk.edu::00e135b9-7ebc-4d71-bc7c-21f86d09a1e5" providerId="AD" clId="Web-{4F5F5CA8-BD2C-9455-723B-6F2406F14D45}" dt="2024-09-09T15:54:15.257" v="71" actId="1076"/>
          <ac:spMkLst>
            <pc:docMk/>
            <pc:sldMk cId="33037137" sldId="280"/>
            <ac:spMk id="5" creationId="{00000000-0000-0000-0000-000000000000}"/>
          </ac:spMkLst>
        </pc:spChg>
      </pc:sldChg>
      <pc:sldChg chg="delSp modSp add replId">
        <pc:chgData name="Robertson, Cheryl" userId="S::crober13@utk.edu::00e135b9-7ebc-4d71-bc7c-21f86d09a1e5" providerId="AD" clId="Web-{4F5F5CA8-BD2C-9455-723B-6F2406F14D45}" dt="2024-09-09T15:54:52.477" v="76" actId="1076"/>
        <pc:sldMkLst>
          <pc:docMk/>
          <pc:sldMk cId="1074410568" sldId="281"/>
        </pc:sldMkLst>
        <pc:spChg chg="del">
          <ac:chgData name="Robertson, Cheryl" userId="S::crober13@utk.edu::00e135b9-7ebc-4d71-bc7c-21f86d09a1e5" providerId="AD" clId="Web-{4F5F5CA8-BD2C-9455-723B-6F2406F14D45}" dt="2024-09-09T15:54:45.336" v="73"/>
          <ac:spMkLst>
            <pc:docMk/>
            <pc:sldMk cId="1074410568" sldId="281"/>
            <ac:spMk id="4" creationId="{00000000-0000-0000-0000-000000000000}"/>
          </ac:spMkLst>
        </pc:spChg>
        <pc:spChg chg="mod">
          <ac:chgData name="Robertson, Cheryl" userId="S::crober13@utk.edu::00e135b9-7ebc-4d71-bc7c-21f86d09a1e5" providerId="AD" clId="Web-{4F5F5CA8-BD2C-9455-723B-6F2406F14D45}" dt="2024-09-09T15:54:52.477" v="76" actId="1076"/>
          <ac:spMkLst>
            <pc:docMk/>
            <pc:sldMk cId="1074410568" sldId="281"/>
            <ac:spMk id="5" creationId="{00000000-0000-0000-0000-000000000000}"/>
          </ac:spMkLst>
        </pc:spChg>
      </pc:sldChg>
      <pc:sldChg chg="modSp add replId">
        <pc:chgData name="Robertson, Cheryl" userId="S::crober13@utk.edu::00e135b9-7ebc-4d71-bc7c-21f86d09a1e5" providerId="AD" clId="Web-{4F5F5CA8-BD2C-9455-723B-6F2406F14D45}" dt="2024-09-09T17:13:53.940" v="218" actId="20577"/>
        <pc:sldMkLst>
          <pc:docMk/>
          <pc:sldMk cId="4267311662" sldId="282"/>
        </pc:sldMkLst>
        <pc:spChg chg="mod">
          <ac:chgData name="Robertson, Cheryl" userId="S::crober13@utk.edu::00e135b9-7ebc-4d71-bc7c-21f86d09a1e5" providerId="AD" clId="Web-{4F5F5CA8-BD2C-9455-723B-6F2406F14D45}" dt="2024-09-09T17:13:53.940" v="218" actId="20577"/>
          <ac:spMkLst>
            <pc:docMk/>
            <pc:sldMk cId="4267311662" sldId="282"/>
            <ac:spMk id="4" creationId="{00000000-0000-0000-0000-000000000000}"/>
          </ac:spMkLst>
        </pc:spChg>
      </pc:sldChg>
      <pc:sldChg chg="addSp delSp modSp new mod setBg">
        <pc:chgData name="Robertson, Cheryl" userId="S::crober13@utk.edu::00e135b9-7ebc-4d71-bc7c-21f86d09a1e5" providerId="AD" clId="Web-{4F5F5CA8-BD2C-9455-723B-6F2406F14D45}" dt="2024-09-09T17:11:51.734" v="148"/>
        <pc:sldMkLst>
          <pc:docMk/>
          <pc:sldMk cId="1641426459" sldId="283"/>
        </pc:sldMkLst>
        <pc:spChg chg="add mod">
          <ac:chgData name="Robertson, Cheryl" userId="S::crober13@utk.edu::00e135b9-7ebc-4d71-bc7c-21f86d09a1e5" providerId="AD" clId="Web-{4F5F5CA8-BD2C-9455-723B-6F2406F14D45}" dt="2024-09-09T17:10:06.043" v="126" actId="20577"/>
          <ac:spMkLst>
            <pc:docMk/>
            <pc:sldMk cId="1641426459" sldId="283"/>
            <ac:spMk id="2" creationId="{FC2E060C-697E-5E9A-E0AB-E3999A0CEA48}"/>
          </ac:spMkLst>
        </pc:spChg>
        <pc:spChg chg="add mod modVis">
          <ac:chgData name="Robertson, Cheryl" userId="S::crober13@utk.edu::00e135b9-7ebc-4d71-bc7c-21f86d09a1e5" providerId="AD" clId="Web-{4F5F5CA8-BD2C-9455-723B-6F2406F14D45}" dt="2024-09-09T17:11:51.734" v="148"/>
          <ac:spMkLst>
            <pc:docMk/>
            <pc:sldMk cId="1641426459" sldId="283"/>
            <ac:spMk id="5" creationId="{A473DB8B-4B9B-3813-8A74-0A4F824B65EE}"/>
          </ac:spMkLst>
        </pc:spChg>
        <pc:spChg chg="add">
          <ac:chgData name="Robertson, Cheryl" userId="S::crober13@utk.edu::00e135b9-7ebc-4d71-bc7c-21f86d09a1e5" providerId="AD" clId="Web-{4F5F5CA8-BD2C-9455-723B-6F2406F14D45}" dt="2024-09-09T17:10:00.043" v="125"/>
          <ac:spMkLst>
            <pc:docMk/>
            <pc:sldMk cId="1641426459" sldId="283"/>
            <ac:spMk id="8" creationId="{D12DDE76-C203-4047-9998-63900085B5E8}"/>
          </ac:spMkLst>
        </pc:spChg>
        <pc:picChg chg="add mod">
          <ac:chgData name="Robertson, Cheryl" userId="S::crober13@utk.edu::00e135b9-7ebc-4d71-bc7c-21f86d09a1e5" providerId="AD" clId="Web-{4F5F5CA8-BD2C-9455-723B-6F2406F14D45}" dt="2024-09-09T17:10:12.684" v="128" actId="14100"/>
          <ac:picMkLst>
            <pc:docMk/>
            <pc:sldMk cId="1641426459" sldId="283"/>
            <ac:picMk id="3" creationId="{1E3DD44C-D58E-764D-6BD8-5DBB2A427E2D}"/>
          </ac:picMkLst>
        </pc:picChg>
        <pc:picChg chg="add del mod">
          <ac:chgData name="Robertson, Cheryl" userId="S::crober13@utk.edu::00e135b9-7ebc-4d71-bc7c-21f86d09a1e5" providerId="AD" clId="Web-{4F5F5CA8-BD2C-9455-723B-6F2406F14D45}" dt="2024-09-09T17:10:25.388" v="130"/>
          <ac:picMkLst>
            <pc:docMk/>
            <pc:sldMk cId="1641426459" sldId="283"/>
            <ac:picMk id="4" creationId="{13D30971-9F68-CE25-9B26-0D71B3EBB201}"/>
          </ac:picMkLst>
        </pc:picChg>
      </pc:sldChg>
      <pc:sldChg chg="addSp delSp modSp new mod setBg">
        <pc:chgData name="Robertson, Cheryl" userId="S::crober13@utk.edu::00e135b9-7ebc-4d71-bc7c-21f86d09a1e5" providerId="AD" clId="Web-{4F5F5CA8-BD2C-9455-723B-6F2406F14D45}" dt="2024-09-09T17:17:37.446" v="285" actId="20577"/>
        <pc:sldMkLst>
          <pc:docMk/>
          <pc:sldMk cId="4023172532" sldId="284"/>
        </pc:sldMkLst>
        <pc:spChg chg="add mod topLvl">
          <ac:chgData name="Robertson, Cheryl" userId="S::crober13@utk.edu::00e135b9-7ebc-4d71-bc7c-21f86d09a1e5" providerId="AD" clId="Web-{4F5F5CA8-BD2C-9455-723B-6F2406F14D45}" dt="2024-09-09T17:16:33.023" v="251" actId="20577"/>
          <ac:spMkLst>
            <pc:docMk/>
            <pc:sldMk cId="4023172532" sldId="284"/>
            <ac:spMk id="5" creationId="{2A59BAC5-231E-FFE8-0A7C-3040B1444A01}"/>
          </ac:spMkLst>
        </pc:spChg>
        <pc:spChg chg="add mod">
          <ac:chgData name="Robertson, Cheryl" userId="S::crober13@utk.edu::00e135b9-7ebc-4d71-bc7c-21f86d09a1e5" providerId="AD" clId="Web-{4F5F5CA8-BD2C-9455-723B-6F2406F14D45}" dt="2024-09-09T17:15:30.662" v="240" actId="1076"/>
          <ac:spMkLst>
            <pc:docMk/>
            <pc:sldMk cId="4023172532" sldId="284"/>
            <ac:spMk id="8" creationId="{AB2EE0B1-0001-BA38-D0A8-067A67A9A4BD}"/>
          </ac:spMkLst>
        </pc:spChg>
        <pc:spChg chg="add mod">
          <ac:chgData name="Robertson, Cheryl" userId="S::crober13@utk.edu::00e135b9-7ebc-4d71-bc7c-21f86d09a1e5" providerId="AD" clId="Web-{4F5F5CA8-BD2C-9455-723B-6F2406F14D45}" dt="2024-09-09T17:17:30.071" v="284" actId="1076"/>
          <ac:spMkLst>
            <pc:docMk/>
            <pc:sldMk cId="4023172532" sldId="284"/>
            <ac:spMk id="9" creationId="{A88D9991-2313-EDEE-682E-868B97E7DF1F}"/>
          </ac:spMkLst>
        </pc:spChg>
        <pc:spChg chg="add del">
          <ac:chgData name="Robertson, Cheryl" userId="S::crober13@utk.edu::00e135b9-7ebc-4d71-bc7c-21f86d09a1e5" providerId="AD" clId="Web-{4F5F5CA8-BD2C-9455-723B-6F2406F14D45}" dt="2024-09-09T17:15:16.974" v="237"/>
          <ac:spMkLst>
            <pc:docMk/>
            <pc:sldMk cId="4023172532" sldId="284"/>
            <ac:spMk id="10" creationId="{B3F59054-3394-4D87-8BD0-A28DCD47F1BC}"/>
          </ac:spMkLst>
        </pc:spChg>
        <pc:spChg chg="add del">
          <ac:chgData name="Robertson, Cheryl" userId="S::crober13@utk.edu::00e135b9-7ebc-4d71-bc7c-21f86d09a1e5" providerId="AD" clId="Web-{4F5F5CA8-BD2C-9455-723B-6F2406F14D45}" dt="2024-09-09T17:15:16.974" v="237"/>
          <ac:spMkLst>
            <pc:docMk/>
            <pc:sldMk cId="4023172532" sldId="284"/>
            <ac:spMk id="12" creationId="{2FE0ABA9-CAF1-4816-837D-5F28AAA08E0A}"/>
          </ac:spMkLst>
        </pc:spChg>
        <pc:spChg chg="add del">
          <ac:chgData name="Robertson, Cheryl" userId="S::crober13@utk.edu::00e135b9-7ebc-4d71-bc7c-21f86d09a1e5" providerId="AD" clId="Web-{4F5F5CA8-BD2C-9455-723B-6F2406F14D45}" dt="2024-09-09T17:15:16.974" v="237"/>
          <ac:spMkLst>
            <pc:docMk/>
            <pc:sldMk cId="4023172532" sldId="284"/>
            <ac:spMk id="14" creationId="{BC8B9C14-70F0-4F42-85FF-0DD3D5A585A5}"/>
          </ac:spMkLst>
        </pc:spChg>
        <pc:spChg chg="add del">
          <ac:chgData name="Robertson, Cheryl" userId="S::crober13@utk.edu::00e135b9-7ebc-4d71-bc7c-21f86d09a1e5" providerId="AD" clId="Web-{4F5F5CA8-BD2C-9455-723B-6F2406F14D45}" dt="2024-09-09T17:15:16.974" v="237"/>
          <ac:spMkLst>
            <pc:docMk/>
            <pc:sldMk cId="4023172532" sldId="284"/>
            <ac:spMk id="16" creationId="{98DE6C44-43F8-4DE4-AB81-66853FFEA09A}"/>
          </ac:spMkLst>
        </pc:spChg>
        <pc:spChg chg="add mod">
          <ac:chgData name="Robertson, Cheryl" userId="S::crober13@utk.edu::00e135b9-7ebc-4d71-bc7c-21f86d09a1e5" providerId="AD" clId="Web-{4F5F5CA8-BD2C-9455-723B-6F2406F14D45}" dt="2024-09-09T17:17:37.446" v="285" actId="20577"/>
          <ac:spMkLst>
            <pc:docMk/>
            <pc:sldMk cId="4023172532" sldId="284"/>
            <ac:spMk id="17" creationId="{AB3E9C8F-93CD-D99E-C9A7-345881276DFA}"/>
          </ac:spMkLst>
        </pc:spChg>
        <pc:spChg chg="add del">
          <ac:chgData name="Robertson, Cheryl" userId="S::crober13@utk.edu::00e135b9-7ebc-4d71-bc7c-21f86d09a1e5" providerId="AD" clId="Web-{4F5F5CA8-BD2C-9455-723B-6F2406F14D45}" dt="2024-09-09T17:15:16.974" v="237"/>
          <ac:spMkLst>
            <pc:docMk/>
            <pc:sldMk cId="4023172532" sldId="284"/>
            <ac:spMk id="18" creationId="{2409529B-9B56-4F10-BE4D-F934DB89E57E}"/>
          </ac:spMkLst>
        </pc:spChg>
        <pc:spChg chg="add">
          <ac:chgData name="Robertson, Cheryl" userId="S::crober13@utk.edu::00e135b9-7ebc-4d71-bc7c-21f86d09a1e5" providerId="AD" clId="Web-{4F5F5CA8-BD2C-9455-723B-6F2406F14D45}" dt="2024-09-09T17:15:17.380" v="238"/>
          <ac:spMkLst>
            <pc:docMk/>
            <pc:sldMk cId="4023172532" sldId="284"/>
            <ac:spMk id="22" creationId="{9D9CE3C4-25D7-403C-9312-F3B39099D298}"/>
          </ac:spMkLst>
        </pc:spChg>
        <pc:grpChg chg="add del mod">
          <ac:chgData name="Robertson, Cheryl" userId="S::crober13@utk.edu::00e135b9-7ebc-4d71-bc7c-21f86d09a1e5" providerId="AD" clId="Web-{4F5F5CA8-BD2C-9455-723B-6F2406F14D45}" dt="2024-09-09T17:15:02.333" v="231"/>
          <ac:grpSpMkLst>
            <pc:docMk/>
            <pc:sldMk cId="4023172532" sldId="284"/>
            <ac:grpSpMk id="6" creationId="{3209635E-01D0-464E-E916-FFDDA9135A66}"/>
          </ac:grpSpMkLst>
        </pc:grpChg>
        <pc:grpChg chg="add">
          <ac:chgData name="Robertson, Cheryl" userId="S::crober13@utk.edu::00e135b9-7ebc-4d71-bc7c-21f86d09a1e5" providerId="AD" clId="Web-{4F5F5CA8-BD2C-9455-723B-6F2406F14D45}" dt="2024-09-09T17:15:17.380" v="238"/>
          <ac:grpSpMkLst>
            <pc:docMk/>
            <pc:sldMk cId="4023172532" sldId="284"/>
            <ac:grpSpMk id="23" creationId="{51AC3D20-E4ED-49E6-AADF-E32D5427ECD0}"/>
          </ac:grpSpMkLst>
        </pc:grpChg>
        <pc:grpChg chg="add">
          <ac:chgData name="Robertson, Cheryl" userId="S::crober13@utk.edu::00e135b9-7ebc-4d71-bc7c-21f86d09a1e5" providerId="AD" clId="Web-{4F5F5CA8-BD2C-9455-723B-6F2406F14D45}" dt="2024-09-09T17:15:17.380" v="238"/>
          <ac:grpSpMkLst>
            <pc:docMk/>
            <pc:sldMk cId="4023172532" sldId="284"/>
            <ac:grpSpMk id="27" creationId="{2E56C079-9BED-4728-8FAD-2F9E3A179149}"/>
          </ac:grpSpMkLst>
        </pc:grpChg>
        <pc:grpChg chg="add">
          <ac:chgData name="Robertson, Cheryl" userId="S::crober13@utk.edu::00e135b9-7ebc-4d71-bc7c-21f86d09a1e5" providerId="AD" clId="Web-{4F5F5CA8-BD2C-9455-723B-6F2406F14D45}" dt="2024-09-09T17:15:17.380" v="238"/>
          <ac:grpSpMkLst>
            <pc:docMk/>
            <pc:sldMk cId="4023172532" sldId="284"/>
            <ac:grpSpMk id="30" creationId="{DE51D1B5-E12D-46A1-B0B3-7BAB36C342F8}"/>
          </ac:grpSpMkLst>
        </pc:grpChg>
        <pc:picChg chg="add mod ord topLvl">
          <ac:chgData name="Robertson, Cheryl" userId="S::crober13@utk.edu::00e135b9-7ebc-4d71-bc7c-21f86d09a1e5" providerId="AD" clId="Web-{4F5F5CA8-BD2C-9455-723B-6F2406F14D45}" dt="2024-09-09T17:15:17.380" v="238"/>
          <ac:picMkLst>
            <pc:docMk/>
            <pc:sldMk cId="4023172532" sldId="284"/>
            <ac:picMk id="2" creationId="{29567B51-C5E3-4D35-6BB2-3160DDB34887}"/>
          </ac:picMkLst>
        </pc:picChg>
        <pc:picChg chg="add mod ord topLvl">
          <ac:chgData name="Robertson, Cheryl" userId="S::crober13@utk.edu::00e135b9-7ebc-4d71-bc7c-21f86d09a1e5" providerId="AD" clId="Web-{4F5F5CA8-BD2C-9455-723B-6F2406F14D45}" dt="2024-09-09T17:15:17.380" v="238"/>
          <ac:picMkLst>
            <pc:docMk/>
            <pc:sldMk cId="4023172532" sldId="284"/>
            <ac:picMk id="3" creationId="{A210B3B8-1BDC-EDE3-FD86-D516B3A4450B}"/>
          </ac:picMkLst>
        </pc:picChg>
        <pc:picChg chg="add mod topLvl">
          <ac:chgData name="Robertson, Cheryl" userId="S::crober13@utk.edu::00e135b9-7ebc-4d71-bc7c-21f86d09a1e5" providerId="AD" clId="Web-{4F5F5CA8-BD2C-9455-723B-6F2406F14D45}" dt="2024-09-09T17:15:17.380" v="238"/>
          <ac:picMkLst>
            <pc:docMk/>
            <pc:sldMk cId="4023172532" sldId="284"/>
            <ac:picMk id="4" creationId="{61B7BBDB-DC71-2A13-E53F-8B14F5FC158F}"/>
          </ac:picMkLst>
        </pc:picChg>
      </pc:sldChg>
      <pc:sldChg chg="addSp delSp modSp add replId">
        <pc:chgData name="Robertson, Cheryl" userId="S::crober13@utk.edu::00e135b9-7ebc-4d71-bc7c-21f86d09a1e5" providerId="AD" clId="Web-{4F5F5CA8-BD2C-9455-723B-6F2406F14D45}" dt="2024-09-09T17:20:53.827" v="358" actId="20577"/>
        <pc:sldMkLst>
          <pc:docMk/>
          <pc:sldMk cId="1159228905" sldId="285"/>
        </pc:sldMkLst>
        <pc:spChg chg="mod">
          <ac:chgData name="Robertson, Cheryl" userId="S::crober13@utk.edu::00e135b9-7ebc-4d71-bc7c-21f86d09a1e5" providerId="AD" clId="Web-{4F5F5CA8-BD2C-9455-723B-6F2406F14D45}" dt="2024-09-09T17:18:48.714" v="302" actId="20577"/>
          <ac:spMkLst>
            <pc:docMk/>
            <pc:sldMk cId="1159228905" sldId="285"/>
            <ac:spMk id="2" creationId="{00000000-0000-0000-0000-000000000000}"/>
          </ac:spMkLst>
        </pc:spChg>
        <pc:spChg chg="add mod">
          <ac:chgData name="Robertson, Cheryl" userId="S::crober13@utk.edu::00e135b9-7ebc-4d71-bc7c-21f86d09a1e5" providerId="AD" clId="Web-{4F5F5CA8-BD2C-9455-723B-6F2406F14D45}" dt="2024-09-09T17:20:53.827" v="358" actId="20577"/>
          <ac:spMkLst>
            <pc:docMk/>
            <pc:sldMk cId="1159228905" sldId="285"/>
            <ac:spMk id="10" creationId="{148C98E0-6D7D-2F2D-5C29-1CE14891F5B3}"/>
          </ac:spMkLst>
        </pc:spChg>
        <pc:grpChg chg="del">
          <ac:chgData name="Robertson, Cheryl" userId="S::crober13@utk.edu::00e135b9-7ebc-4d71-bc7c-21f86d09a1e5" providerId="AD" clId="Web-{4F5F5CA8-BD2C-9455-723B-6F2406F14D45}" dt="2024-09-09T17:19:12.183" v="307"/>
          <ac:grpSpMkLst>
            <pc:docMk/>
            <pc:sldMk cId="1159228905" sldId="285"/>
            <ac:grpSpMk id="4" creationId="{00000000-0000-0000-0000-000000000000}"/>
          </ac:grpSpMkLst>
        </pc:grpChg>
        <pc:grpChg chg="del">
          <ac:chgData name="Robertson, Cheryl" userId="S::crober13@utk.edu::00e135b9-7ebc-4d71-bc7c-21f86d09a1e5" providerId="AD" clId="Web-{4F5F5CA8-BD2C-9455-723B-6F2406F14D45}" dt="2024-09-09T17:19:00.870" v="303"/>
          <ac:grpSpMkLst>
            <pc:docMk/>
            <pc:sldMk cId="1159228905" sldId="285"/>
            <ac:grpSpMk id="7" creationId="{00000000-0000-0000-0000-000000000000}"/>
          </ac:grpSpMkLst>
        </pc:grpChg>
        <pc:grpChg chg="del">
          <ac:chgData name="Robertson, Cheryl" userId="S::crober13@utk.edu::00e135b9-7ebc-4d71-bc7c-21f86d09a1e5" providerId="AD" clId="Web-{4F5F5CA8-BD2C-9455-723B-6F2406F14D45}" dt="2024-09-09T17:19:05.027" v="304"/>
          <ac:grpSpMkLst>
            <pc:docMk/>
            <pc:sldMk cId="1159228905" sldId="285"/>
            <ac:grpSpMk id="12" creationId="{F3FAB496-4050-ABC8-A275-B1DB87601C09}"/>
          </ac:grpSpMkLst>
        </pc:grpChg>
      </pc:sldChg>
    </pc:docChg>
  </pc:docChgLst>
  <pc:docChgLst>
    <pc:chgData name="Robertson, Cheryl" userId="S::crober13@utk.edu::00e135b9-7ebc-4d71-bc7c-21f86d09a1e5" providerId="AD" clId="Web-{B0B817B7-592C-1DC2-9E10-6D52FC6207EA}"/>
    <pc:docChg chg="modSld">
      <pc:chgData name="Robertson, Cheryl" userId="S::crober13@utk.edu::00e135b9-7ebc-4d71-bc7c-21f86d09a1e5" providerId="AD" clId="Web-{B0B817B7-592C-1DC2-9E10-6D52FC6207EA}" dt="2024-09-05T19:27:13.838" v="7" actId="20577"/>
      <pc:docMkLst>
        <pc:docMk/>
      </pc:docMkLst>
      <pc:sldChg chg="modSp">
        <pc:chgData name="Robertson, Cheryl" userId="S::crober13@utk.edu::00e135b9-7ebc-4d71-bc7c-21f86d09a1e5" providerId="AD" clId="Web-{B0B817B7-592C-1DC2-9E10-6D52FC6207EA}" dt="2024-09-05T19:27:13.838" v="7" actId="20577"/>
        <pc:sldMkLst>
          <pc:docMk/>
          <pc:sldMk cId="0" sldId="256"/>
        </pc:sldMkLst>
        <pc:spChg chg="mod">
          <ac:chgData name="Robertson, Cheryl" userId="S::crober13@utk.edu::00e135b9-7ebc-4d71-bc7c-21f86d09a1e5" providerId="AD" clId="Web-{B0B817B7-592C-1DC2-9E10-6D52FC6207EA}" dt="2024-09-05T19:27:13.838" v="7" actId="20577"/>
          <ac:spMkLst>
            <pc:docMk/>
            <pc:sldMk cId="0" sldId="256"/>
            <ac:spMk id="6" creationId="{00000000-0000-0000-0000-000000000000}"/>
          </ac:spMkLst>
        </pc:spChg>
      </pc:sldChg>
    </pc:docChg>
  </pc:docChgLst>
  <pc:docChgLst>
    <pc:chgData name="Carmon, Rhea" userId="b9e36c42-8d4f-4bd6-8390-81f0a596d82f" providerId="ADAL" clId="{83559B62-0E8E-4CD4-9AEE-B43DC8EEC21C}"/>
    <pc:docChg chg="undo custSel addSld delSld modSld sldOrd modMainMaster">
      <pc:chgData name="Carmon, Rhea" userId="b9e36c42-8d4f-4bd6-8390-81f0a596d82f" providerId="ADAL" clId="{83559B62-0E8E-4CD4-9AEE-B43DC8EEC21C}" dt="2024-09-10T15:34:12.364" v="4417" actId="478"/>
      <pc:docMkLst>
        <pc:docMk/>
      </pc:docMkLst>
      <pc:sldChg chg="addSp delSp modSp mod setBg">
        <pc:chgData name="Carmon, Rhea" userId="b9e36c42-8d4f-4bd6-8390-81f0a596d82f" providerId="ADAL" clId="{83559B62-0E8E-4CD4-9AEE-B43DC8EEC21C}" dt="2024-09-05T19:49:09.420" v="1392"/>
        <pc:sldMkLst>
          <pc:docMk/>
          <pc:sldMk cId="0" sldId="256"/>
        </pc:sldMkLst>
        <pc:spChg chg="del">
          <ac:chgData name="Carmon, Rhea" userId="b9e36c42-8d4f-4bd6-8390-81f0a596d82f" providerId="ADAL" clId="{83559B62-0E8E-4CD4-9AEE-B43DC8EEC21C}" dt="2024-09-05T19:46:23.114" v="1376" actId="478"/>
          <ac:spMkLst>
            <pc:docMk/>
            <pc:sldMk cId="0" sldId="256"/>
            <ac:spMk id="3" creationId="{00000000-0000-0000-0000-000000000000}"/>
          </ac:spMkLst>
        </pc:spChg>
        <pc:picChg chg="add del mod">
          <ac:chgData name="Carmon, Rhea" userId="b9e36c42-8d4f-4bd6-8390-81f0a596d82f" providerId="ADAL" clId="{83559B62-0E8E-4CD4-9AEE-B43DC8EEC21C}" dt="2024-09-05T19:47:16.717" v="1383" actId="478"/>
          <ac:picMkLst>
            <pc:docMk/>
            <pc:sldMk cId="0" sldId="256"/>
            <ac:picMk id="8" creationId="{5CE99A15-A4B7-0E1A-6F73-3F91CBCCB36F}"/>
          </ac:picMkLst>
        </pc:picChg>
      </pc:sldChg>
      <pc:sldChg chg="addSp delSp modSp mod setBg delDesignElem modNotesTx">
        <pc:chgData name="Carmon, Rhea" userId="b9e36c42-8d4f-4bd6-8390-81f0a596d82f" providerId="ADAL" clId="{83559B62-0E8E-4CD4-9AEE-B43DC8EEC21C}" dt="2024-09-10T13:09:48.305" v="3034" actId="20577"/>
        <pc:sldMkLst>
          <pc:docMk/>
          <pc:sldMk cId="0" sldId="257"/>
        </pc:sldMkLst>
        <pc:spChg chg="del mod">
          <ac:chgData name="Carmon, Rhea" userId="b9e36c42-8d4f-4bd6-8390-81f0a596d82f" providerId="ADAL" clId="{83559B62-0E8E-4CD4-9AEE-B43DC8EEC21C}" dt="2024-09-05T19:45:11.076" v="1367" actId="478"/>
          <ac:spMkLst>
            <pc:docMk/>
            <pc:sldMk cId="0" sldId="257"/>
            <ac:spMk id="2" creationId="{00000000-0000-0000-0000-000000000000}"/>
          </ac:spMkLst>
        </pc:spChg>
        <pc:spChg chg="mod">
          <ac:chgData name="Carmon, Rhea" userId="b9e36c42-8d4f-4bd6-8390-81f0a596d82f" providerId="ADAL" clId="{83559B62-0E8E-4CD4-9AEE-B43DC8EEC21C}" dt="2024-09-10T13:05:11.020" v="2929" actId="20577"/>
          <ac:spMkLst>
            <pc:docMk/>
            <pc:sldMk cId="0" sldId="257"/>
            <ac:spMk id="3" creationId="{00000000-0000-0000-0000-000000000000}"/>
          </ac:spMkLst>
        </pc:spChg>
        <pc:spChg chg="add del">
          <ac:chgData name="Carmon, Rhea" userId="b9e36c42-8d4f-4bd6-8390-81f0a596d82f" providerId="ADAL" clId="{83559B62-0E8E-4CD4-9AEE-B43DC8EEC21C}" dt="2024-09-05T19:48:15.654" v="1387"/>
          <ac:spMkLst>
            <pc:docMk/>
            <pc:sldMk cId="0" sldId="257"/>
            <ac:spMk id="10" creationId="{026A84AF-6F58-471A-BF1F-10D8C03511C4}"/>
          </ac:spMkLst>
        </pc:spChg>
        <pc:picChg chg="add mod">
          <ac:chgData name="Carmon, Rhea" userId="b9e36c42-8d4f-4bd6-8390-81f0a596d82f" providerId="ADAL" clId="{83559B62-0E8E-4CD4-9AEE-B43DC8EEC21C}" dt="2024-09-05T19:46:04.509" v="1375" actId="962"/>
          <ac:picMkLst>
            <pc:docMk/>
            <pc:sldMk cId="0" sldId="257"/>
            <ac:picMk id="5" creationId="{4B918CCA-BF0E-ACEE-78C0-8F9747B33819}"/>
          </ac:picMkLst>
        </pc:picChg>
      </pc:sldChg>
      <pc:sldChg chg="addSp delSp modSp mod setBg delDesignElem modNotesTx">
        <pc:chgData name="Carmon, Rhea" userId="b9e36c42-8d4f-4bd6-8390-81f0a596d82f" providerId="ADAL" clId="{83559B62-0E8E-4CD4-9AEE-B43DC8EEC21C}" dt="2024-09-10T14:20:51.380" v="4009" actId="255"/>
        <pc:sldMkLst>
          <pc:docMk/>
          <pc:sldMk cId="0" sldId="258"/>
        </pc:sldMkLst>
        <pc:spChg chg="mod">
          <ac:chgData name="Carmon, Rhea" userId="b9e36c42-8d4f-4bd6-8390-81f0a596d82f" providerId="ADAL" clId="{83559B62-0E8E-4CD4-9AEE-B43DC8EEC21C}" dt="2024-09-10T14:20:27.721" v="4008" actId="255"/>
          <ac:spMkLst>
            <pc:docMk/>
            <pc:sldMk cId="0" sldId="258"/>
            <ac:spMk id="2" creationId="{00000000-0000-0000-0000-000000000000}"/>
          </ac:spMkLst>
        </pc:spChg>
        <pc:spChg chg="del">
          <ac:chgData name="Carmon, Rhea" userId="b9e36c42-8d4f-4bd6-8390-81f0a596d82f" providerId="ADAL" clId="{83559B62-0E8E-4CD4-9AEE-B43DC8EEC21C}" dt="2024-09-05T19:44:52.554" v="1364" actId="478"/>
          <ac:spMkLst>
            <pc:docMk/>
            <pc:sldMk cId="0" sldId="258"/>
            <ac:spMk id="3" creationId="{00000000-0000-0000-0000-000000000000}"/>
          </ac:spMkLst>
        </pc:spChg>
        <pc:spChg chg="del">
          <ac:chgData name="Carmon, Rhea" userId="b9e36c42-8d4f-4bd6-8390-81f0a596d82f" providerId="ADAL" clId="{83559B62-0E8E-4CD4-9AEE-B43DC8EEC21C}" dt="2024-09-05T19:44:47.591" v="1363" actId="26606"/>
          <ac:spMkLst>
            <pc:docMk/>
            <pc:sldMk cId="0" sldId="258"/>
            <ac:spMk id="4" creationId="{00000000-0000-0000-0000-000000000000}"/>
          </ac:spMkLst>
        </pc:spChg>
        <pc:spChg chg="add del">
          <ac:chgData name="Carmon, Rhea" userId="b9e36c42-8d4f-4bd6-8390-81f0a596d82f" providerId="ADAL" clId="{83559B62-0E8E-4CD4-9AEE-B43DC8EEC21C}" dt="2024-09-05T19:48:15.654" v="1387"/>
          <ac:spMkLst>
            <pc:docMk/>
            <pc:sldMk cId="0" sldId="258"/>
            <ac:spMk id="11" creationId="{6C4028FD-8BAA-4A19-BFDE-594D991B7552}"/>
          </ac:spMkLst>
        </pc:spChg>
        <pc:graphicFrameChg chg="add mod modGraphic">
          <ac:chgData name="Carmon, Rhea" userId="b9e36c42-8d4f-4bd6-8390-81f0a596d82f" providerId="ADAL" clId="{83559B62-0E8E-4CD4-9AEE-B43DC8EEC21C}" dt="2024-09-10T14:20:51.380" v="4009" actId="255"/>
          <ac:graphicFrameMkLst>
            <pc:docMk/>
            <pc:sldMk cId="0" sldId="258"/>
            <ac:graphicFrameMk id="6" creationId="{97F18E22-7766-971A-8607-FF2E4711CCDD}"/>
          </ac:graphicFrameMkLst>
        </pc:graphicFrameChg>
      </pc:sldChg>
      <pc:sldChg chg="modSp mod setBg modNotesTx">
        <pc:chgData name="Carmon, Rhea" userId="b9e36c42-8d4f-4bd6-8390-81f0a596d82f" providerId="ADAL" clId="{83559B62-0E8E-4CD4-9AEE-B43DC8EEC21C}" dt="2024-09-10T13:10:14.428" v="3050" actId="20577"/>
        <pc:sldMkLst>
          <pc:docMk/>
          <pc:sldMk cId="0" sldId="259"/>
        </pc:sldMkLst>
        <pc:spChg chg="mod">
          <ac:chgData name="Carmon, Rhea" userId="b9e36c42-8d4f-4bd6-8390-81f0a596d82f" providerId="ADAL" clId="{83559B62-0E8E-4CD4-9AEE-B43DC8EEC21C}" dt="2024-09-10T12:57:24.754" v="2863" actId="255"/>
          <ac:spMkLst>
            <pc:docMk/>
            <pc:sldMk cId="0" sldId="259"/>
            <ac:spMk id="4" creationId="{00000000-0000-0000-0000-000000000000}"/>
          </ac:spMkLst>
        </pc:spChg>
        <pc:spChg chg="mod">
          <ac:chgData name="Carmon, Rhea" userId="b9e36c42-8d4f-4bd6-8390-81f0a596d82f" providerId="ADAL" clId="{83559B62-0E8E-4CD4-9AEE-B43DC8EEC21C}" dt="2024-09-10T12:58:33.018" v="2869" actId="255"/>
          <ac:spMkLst>
            <pc:docMk/>
            <pc:sldMk cId="0" sldId="259"/>
            <ac:spMk id="5" creationId="{00000000-0000-0000-0000-000000000000}"/>
          </ac:spMkLst>
        </pc:spChg>
      </pc:sldChg>
      <pc:sldChg chg="addSp delSp modSp mod setBg modNotesTx">
        <pc:chgData name="Carmon, Rhea" userId="b9e36c42-8d4f-4bd6-8390-81f0a596d82f" providerId="ADAL" clId="{83559B62-0E8E-4CD4-9AEE-B43DC8EEC21C}" dt="2024-09-10T14:34:50.515" v="4132" actId="255"/>
        <pc:sldMkLst>
          <pc:docMk/>
          <pc:sldMk cId="0" sldId="261"/>
        </pc:sldMkLst>
        <pc:spChg chg="mod">
          <ac:chgData name="Carmon, Rhea" userId="b9e36c42-8d4f-4bd6-8390-81f0a596d82f" providerId="ADAL" clId="{83559B62-0E8E-4CD4-9AEE-B43DC8EEC21C}" dt="2024-09-05T19:27:23.573" v="0" actId="1076"/>
          <ac:spMkLst>
            <pc:docMk/>
            <pc:sldMk cId="0" sldId="261"/>
            <ac:spMk id="2" creationId="{00000000-0000-0000-0000-000000000000}"/>
          </ac:spMkLst>
        </pc:spChg>
        <pc:spChg chg="mod">
          <ac:chgData name="Carmon, Rhea" userId="b9e36c42-8d4f-4bd6-8390-81f0a596d82f" providerId="ADAL" clId="{83559B62-0E8E-4CD4-9AEE-B43DC8EEC21C}" dt="2024-09-05T19:33:40.707" v="331" actId="20577"/>
          <ac:spMkLst>
            <pc:docMk/>
            <pc:sldMk cId="0" sldId="261"/>
            <ac:spMk id="6" creationId="{00000000-0000-0000-0000-000000000000}"/>
          </ac:spMkLst>
        </pc:spChg>
        <pc:spChg chg="add del mod">
          <ac:chgData name="Carmon, Rhea" userId="b9e36c42-8d4f-4bd6-8390-81f0a596d82f" providerId="ADAL" clId="{83559B62-0E8E-4CD4-9AEE-B43DC8EEC21C}" dt="2024-09-05T19:51:50.865" v="1399" actId="26606"/>
          <ac:spMkLst>
            <pc:docMk/>
            <pc:sldMk cId="0" sldId="261"/>
            <ac:spMk id="17" creationId="{CAADD6BD-B5D2-0FCA-8B0F-C4C0B532B204}"/>
          </ac:spMkLst>
        </pc:spChg>
        <pc:spChg chg="add del mod">
          <ac:chgData name="Carmon, Rhea" userId="b9e36c42-8d4f-4bd6-8390-81f0a596d82f" providerId="ADAL" clId="{83559B62-0E8E-4CD4-9AEE-B43DC8EEC21C}" dt="2024-09-05T19:53:55.163" v="1407" actId="478"/>
          <ac:spMkLst>
            <pc:docMk/>
            <pc:sldMk cId="0" sldId="261"/>
            <ac:spMk id="21" creationId="{9845C333-0CF0-B74C-F2D6-67631F1B4277}"/>
          </ac:spMkLst>
        </pc:spChg>
        <pc:graphicFrameChg chg="add del mod modGraphic">
          <ac:chgData name="Carmon, Rhea" userId="b9e36c42-8d4f-4bd6-8390-81f0a596d82f" providerId="ADAL" clId="{83559B62-0E8E-4CD4-9AEE-B43DC8EEC21C}" dt="2024-09-05T19:32:46.601" v="306" actId="478"/>
          <ac:graphicFrameMkLst>
            <pc:docMk/>
            <pc:sldMk cId="0" sldId="261"/>
            <ac:graphicFrameMk id="16" creationId="{8C3D5E1E-A508-060E-A024-673D43622ECF}"/>
          </ac:graphicFrameMkLst>
        </pc:graphicFrameChg>
        <pc:graphicFrameChg chg="add mod">
          <ac:chgData name="Carmon, Rhea" userId="b9e36c42-8d4f-4bd6-8390-81f0a596d82f" providerId="ADAL" clId="{83559B62-0E8E-4CD4-9AEE-B43DC8EEC21C}" dt="2024-09-10T14:34:50.515" v="4132" actId="255"/>
          <ac:graphicFrameMkLst>
            <pc:docMk/>
            <pc:sldMk cId="0" sldId="261"/>
            <ac:graphicFrameMk id="19" creationId="{8D1CDC92-230C-876A-EA5D-FB6AAF50955C}"/>
          </ac:graphicFrameMkLst>
        </pc:graphicFrameChg>
        <pc:picChg chg="add mod">
          <ac:chgData name="Carmon, Rhea" userId="b9e36c42-8d4f-4bd6-8390-81f0a596d82f" providerId="ADAL" clId="{83559B62-0E8E-4CD4-9AEE-B43DC8EEC21C}" dt="2024-09-05T19:53:51.223" v="1406" actId="962"/>
          <ac:picMkLst>
            <pc:docMk/>
            <pc:sldMk cId="0" sldId="261"/>
            <ac:picMk id="20" creationId="{B3317524-3D98-D1A6-9DF4-0CC4D1CD9E3A}"/>
          </ac:picMkLst>
        </pc:picChg>
      </pc:sldChg>
      <pc:sldChg chg="modSp mod setBg modNotesTx">
        <pc:chgData name="Carmon, Rhea" userId="b9e36c42-8d4f-4bd6-8390-81f0a596d82f" providerId="ADAL" clId="{83559B62-0E8E-4CD4-9AEE-B43DC8EEC21C}" dt="2024-09-10T14:28:39.208" v="4027" actId="20577"/>
        <pc:sldMkLst>
          <pc:docMk/>
          <pc:sldMk cId="0" sldId="262"/>
        </pc:sldMkLst>
        <pc:spChg chg="mod">
          <ac:chgData name="Carmon, Rhea" userId="b9e36c42-8d4f-4bd6-8390-81f0a596d82f" providerId="ADAL" clId="{83559B62-0E8E-4CD4-9AEE-B43DC8EEC21C}" dt="2024-09-10T14:22:36.951" v="4019" actId="255"/>
          <ac:spMkLst>
            <pc:docMk/>
            <pc:sldMk cId="0" sldId="262"/>
            <ac:spMk id="5" creationId="{00000000-0000-0000-0000-000000000000}"/>
          </ac:spMkLst>
        </pc:spChg>
        <pc:spChg chg="mod">
          <ac:chgData name="Carmon, Rhea" userId="b9e36c42-8d4f-4bd6-8390-81f0a596d82f" providerId="ADAL" clId="{83559B62-0E8E-4CD4-9AEE-B43DC8EEC21C}" dt="2024-09-10T14:22:28.120" v="4018" actId="255"/>
          <ac:spMkLst>
            <pc:docMk/>
            <pc:sldMk cId="0" sldId="262"/>
            <ac:spMk id="6" creationId="{00000000-0000-0000-0000-000000000000}"/>
          </ac:spMkLst>
        </pc:spChg>
        <pc:spChg chg="mod">
          <ac:chgData name="Carmon, Rhea" userId="b9e36c42-8d4f-4bd6-8390-81f0a596d82f" providerId="ADAL" clId="{83559B62-0E8E-4CD4-9AEE-B43DC8EEC21C}" dt="2024-09-10T14:23:00.329" v="4022" actId="255"/>
          <ac:spMkLst>
            <pc:docMk/>
            <pc:sldMk cId="0" sldId="262"/>
            <ac:spMk id="8" creationId="{00000000-0000-0000-0000-000000000000}"/>
          </ac:spMkLst>
        </pc:spChg>
        <pc:spChg chg="mod">
          <ac:chgData name="Carmon, Rhea" userId="b9e36c42-8d4f-4bd6-8390-81f0a596d82f" providerId="ADAL" clId="{83559B62-0E8E-4CD4-9AEE-B43DC8EEC21C}" dt="2024-09-10T14:22:52.535" v="4021" actId="255"/>
          <ac:spMkLst>
            <pc:docMk/>
            <pc:sldMk cId="0" sldId="262"/>
            <ac:spMk id="9" creationId="{00000000-0000-0000-0000-000000000000}"/>
          </ac:spMkLst>
        </pc:spChg>
        <pc:spChg chg="mod">
          <ac:chgData name="Carmon, Rhea" userId="b9e36c42-8d4f-4bd6-8390-81f0a596d82f" providerId="ADAL" clId="{83559B62-0E8E-4CD4-9AEE-B43DC8EEC21C}" dt="2024-09-10T14:28:39.208" v="4027" actId="20577"/>
          <ac:spMkLst>
            <pc:docMk/>
            <pc:sldMk cId="0" sldId="262"/>
            <ac:spMk id="13" creationId="{7803A9DB-536B-1D57-102B-4108E3722A26}"/>
          </ac:spMkLst>
        </pc:spChg>
        <pc:spChg chg="mod">
          <ac:chgData name="Carmon, Rhea" userId="b9e36c42-8d4f-4bd6-8390-81f0a596d82f" providerId="ADAL" clId="{83559B62-0E8E-4CD4-9AEE-B43DC8EEC21C}" dt="2024-09-10T14:28:26.602" v="4025" actId="255"/>
          <ac:spMkLst>
            <pc:docMk/>
            <pc:sldMk cId="0" sldId="262"/>
            <ac:spMk id="14" creationId="{B7A125AF-5325-C9C2-866F-789C1C8EDE0F}"/>
          </ac:spMkLst>
        </pc:spChg>
      </pc:sldChg>
      <pc:sldChg chg="modSp mod setBg modNotesTx">
        <pc:chgData name="Carmon, Rhea" userId="b9e36c42-8d4f-4bd6-8390-81f0a596d82f" providerId="ADAL" clId="{83559B62-0E8E-4CD4-9AEE-B43DC8EEC21C}" dt="2024-09-05T19:59:17.129" v="2094" actId="20577"/>
        <pc:sldMkLst>
          <pc:docMk/>
          <pc:sldMk cId="0" sldId="263"/>
        </pc:sldMkLst>
        <pc:spChg chg="mod">
          <ac:chgData name="Carmon, Rhea" userId="b9e36c42-8d4f-4bd6-8390-81f0a596d82f" providerId="ADAL" clId="{83559B62-0E8E-4CD4-9AEE-B43DC8EEC21C}" dt="2024-09-05T19:58:46.326" v="1927" actId="1076"/>
          <ac:spMkLst>
            <pc:docMk/>
            <pc:sldMk cId="0" sldId="263"/>
            <ac:spMk id="2" creationId="{00000000-0000-0000-0000-000000000000}"/>
          </ac:spMkLst>
        </pc:spChg>
      </pc:sldChg>
      <pc:sldChg chg="addSp modSp mod setBg addAnim">
        <pc:chgData name="Carmon, Rhea" userId="b9e36c42-8d4f-4bd6-8390-81f0a596d82f" providerId="ADAL" clId="{83559B62-0E8E-4CD4-9AEE-B43DC8EEC21C}" dt="2024-09-10T14:35:53.316" v="4134"/>
        <pc:sldMkLst>
          <pc:docMk/>
          <pc:sldMk cId="0" sldId="264"/>
        </pc:sldMkLst>
        <pc:spChg chg="mod">
          <ac:chgData name="Carmon, Rhea" userId="b9e36c42-8d4f-4bd6-8390-81f0a596d82f" providerId="ADAL" clId="{83559B62-0E8E-4CD4-9AEE-B43DC8EEC21C}" dt="2024-09-10T14:35:53.315" v="4133" actId="26606"/>
          <ac:spMkLst>
            <pc:docMk/>
            <pc:sldMk cId="0" sldId="264"/>
            <ac:spMk id="2" creationId="{00000000-0000-0000-0000-000000000000}"/>
          </ac:spMkLst>
        </pc:spChg>
        <pc:spChg chg="add">
          <ac:chgData name="Carmon, Rhea" userId="b9e36c42-8d4f-4bd6-8390-81f0a596d82f" providerId="ADAL" clId="{83559B62-0E8E-4CD4-9AEE-B43DC8EEC21C}" dt="2024-09-10T14:35:53.315" v="4133" actId="26606"/>
          <ac:spMkLst>
            <pc:docMk/>
            <pc:sldMk cId="0" sldId="264"/>
            <ac:spMk id="9" creationId="{A3363022-C969-41E9-8EB2-E4C94908C1FA}"/>
          </ac:spMkLst>
        </pc:spChg>
        <pc:spChg chg="add">
          <ac:chgData name="Carmon, Rhea" userId="b9e36c42-8d4f-4bd6-8390-81f0a596d82f" providerId="ADAL" clId="{83559B62-0E8E-4CD4-9AEE-B43DC8EEC21C}" dt="2024-09-10T14:35:53.315" v="4133" actId="26606"/>
          <ac:spMkLst>
            <pc:docMk/>
            <pc:sldMk cId="0" sldId="264"/>
            <ac:spMk id="11" creationId="{8D1AD6B3-BE88-4CEB-BA17-790657CC4729}"/>
          </ac:spMkLst>
        </pc:spChg>
        <pc:grpChg chg="add">
          <ac:chgData name="Carmon, Rhea" userId="b9e36c42-8d4f-4bd6-8390-81f0a596d82f" providerId="ADAL" clId="{83559B62-0E8E-4CD4-9AEE-B43DC8EEC21C}" dt="2024-09-10T14:35:53.315" v="4133" actId="26606"/>
          <ac:grpSpMkLst>
            <pc:docMk/>
            <pc:sldMk cId="0" sldId="264"/>
            <ac:grpSpMk id="13" creationId="{89D1390B-7E13-4B4F-9CB2-391063412E54}"/>
          </ac:grpSpMkLst>
        </pc:grpChg>
        <pc:picChg chg="add">
          <ac:chgData name="Carmon, Rhea" userId="b9e36c42-8d4f-4bd6-8390-81f0a596d82f" providerId="ADAL" clId="{83559B62-0E8E-4CD4-9AEE-B43DC8EEC21C}" dt="2024-09-10T14:35:53.315" v="4133" actId="26606"/>
          <ac:picMkLst>
            <pc:docMk/>
            <pc:sldMk cId="0" sldId="264"/>
            <ac:picMk id="6" creationId="{7EB74DFC-5F57-E31E-E622-BF2938BDF447}"/>
          </ac:picMkLst>
        </pc:picChg>
      </pc:sldChg>
      <pc:sldChg chg="addSp delSp modSp mod setBg modNotesTx">
        <pc:chgData name="Carmon, Rhea" userId="b9e36c42-8d4f-4bd6-8390-81f0a596d82f" providerId="ADAL" clId="{83559B62-0E8E-4CD4-9AEE-B43DC8EEC21C}" dt="2024-09-10T14:44:19.982" v="4271" actId="1076"/>
        <pc:sldMkLst>
          <pc:docMk/>
          <pc:sldMk cId="0" sldId="265"/>
        </pc:sldMkLst>
        <pc:spChg chg="del mod">
          <ac:chgData name="Carmon, Rhea" userId="b9e36c42-8d4f-4bd6-8390-81f0a596d82f" providerId="ADAL" clId="{83559B62-0E8E-4CD4-9AEE-B43DC8EEC21C}" dt="2024-09-10T14:36:16.885" v="4135" actId="26606"/>
          <ac:spMkLst>
            <pc:docMk/>
            <pc:sldMk cId="0" sldId="265"/>
            <ac:spMk id="4" creationId="{00000000-0000-0000-0000-000000000000}"/>
          </ac:spMkLst>
        </pc:spChg>
        <pc:spChg chg="add del mod">
          <ac:chgData name="Carmon, Rhea" userId="b9e36c42-8d4f-4bd6-8390-81f0a596d82f" providerId="ADAL" clId="{83559B62-0E8E-4CD4-9AEE-B43DC8EEC21C}" dt="2024-09-10T14:42:06.491" v="4257" actId="12084"/>
          <ac:spMkLst>
            <pc:docMk/>
            <pc:sldMk cId="0" sldId="265"/>
            <ac:spMk id="6" creationId="{F3D8E407-2032-49A2-9195-5B78110501DE}"/>
          </ac:spMkLst>
        </pc:spChg>
        <pc:graphicFrameChg chg="add del modGraphic">
          <ac:chgData name="Carmon, Rhea" userId="b9e36c42-8d4f-4bd6-8390-81f0a596d82f" providerId="ADAL" clId="{83559B62-0E8E-4CD4-9AEE-B43DC8EEC21C}" dt="2024-09-10T14:36:53.165" v="4137" actId="1032"/>
          <ac:graphicFrameMkLst>
            <pc:docMk/>
            <pc:sldMk cId="0" sldId="265"/>
            <ac:graphicFrameMk id="5" creationId="{FE99A7F4-E7B7-D69E-5CB3-998C93998536}"/>
          </ac:graphicFrameMkLst>
        </pc:graphicFrameChg>
        <pc:graphicFrameChg chg="add del mod modGraphic">
          <ac:chgData name="Carmon, Rhea" userId="b9e36c42-8d4f-4bd6-8390-81f0a596d82f" providerId="ADAL" clId="{83559B62-0E8E-4CD4-9AEE-B43DC8EEC21C}" dt="2024-09-10T14:40:17.586" v="4249" actId="478"/>
          <ac:graphicFrameMkLst>
            <pc:docMk/>
            <pc:sldMk cId="0" sldId="265"/>
            <ac:graphicFrameMk id="7" creationId="{888B1D74-5588-63DD-B8E8-5910B95D83BB}"/>
          </ac:graphicFrameMkLst>
        </pc:graphicFrameChg>
        <pc:graphicFrameChg chg="add del mod modGraphic">
          <ac:chgData name="Carmon, Rhea" userId="b9e36c42-8d4f-4bd6-8390-81f0a596d82f" providerId="ADAL" clId="{83559B62-0E8E-4CD4-9AEE-B43DC8EEC21C}" dt="2024-09-10T14:41:20.557" v="4256" actId="478"/>
          <ac:graphicFrameMkLst>
            <pc:docMk/>
            <pc:sldMk cId="0" sldId="265"/>
            <ac:graphicFrameMk id="9" creationId="{78AD0895-B732-392A-4AB3-8D1968ABCFC5}"/>
          </ac:graphicFrameMkLst>
        </pc:graphicFrameChg>
        <pc:graphicFrameChg chg="add mod">
          <ac:chgData name="Carmon, Rhea" userId="b9e36c42-8d4f-4bd6-8390-81f0a596d82f" providerId="ADAL" clId="{83559B62-0E8E-4CD4-9AEE-B43DC8EEC21C}" dt="2024-09-10T14:43:56.982" v="4266"/>
          <ac:graphicFrameMkLst>
            <pc:docMk/>
            <pc:sldMk cId="0" sldId="265"/>
            <ac:graphicFrameMk id="10" creationId="{78EBAA50-08FA-1F4D-2F59-E40D3CB9356E}"/>
          </ac:graphicFrameMkLst>
        </pc:graphicFrameChg>
        <pc:graphicFrameChg chg="add mod">
          <ac:chgData name="Carmon, Rhea" userId="b9e36c42-8d4f-4bd6-8390-81f0a596d82f" providerId="ADAL" clId="{83559B62-0E8E-4CD4-9AEE-B43DC8EEC21C}" dt="2024-09-10T14:44:13.617" v="4269"/>
          <ac:graphicFrameMkLst>
            <pc:docMk/>
            <pc:sldMk cId="0" sldId="265"/>
            <ac:graphicFrameMk id="11" creationId="{29FAF065-89D7-25CA-81C9-53E81F188F93}"/>
          </ac:graphicFrameMkLst>
        </pc:graphicFrameChg>
        <pc:picChg chg="add mod">
          <ac:chgData name="Carmon, Rhea" userId="b9e36c42-8d4f-4bd6-8390-81f0a596d82f" providerId="ADAL" clId="{83559B62-0E8E-4CD4-9AEE-B43DC8EEC21C}" dt="2024-09-10T14:44:19.982" v="4271" actId="1076"/>
          <ac:picMkLst>
            <pc:docMk/>
            <pc:sldMk cId="0" sldId="265"/>
            <ac:picMk id="8" creationId="{9489048F-4E53-7E8D-5061-AB0568CD4609}"/>
          </ac:picMkLst>
        </pc:picChg>
      </pc:sldChg>
      <pc:sldChg chg="addSp delSp modSp mod setBg modNotesTx">
        <pc:chgData name="Carmon, Rhea" userId="b9e36c42-8d4f-4bd6-8390-81f0a596d82f" providerId="ADAL" clId="{83559B62-0E8E-4CD4-9AEE-B43DC8EEC21C}" dt="2024-09-10T14:44:41.406" v="4272" actId="26606"/>
        <pc:sldMkLst>
          <pc:docMk/>
          <pc:sldMk cId="0" sldId="266"/>
        </pc:sldMkLst>
        <pc:spChg chg="del mod">
          <ac:chgData name="Carmon, Rhea" userId="b9e36c42-8d4f-4bd6-8390-81f0a596d82f" providerId="ADAL" clId="{83559B62-0E8E-4CD4-9AEE-B43DC8EEC21C}" dt="2024-09-10T14:44:41.406" v="4272" actId="26606"/>
          <ac:spMkLst>
            <pc:docMk/>
            <pc:sldMk cId="0" sldId="266"/>
            <ac:spMk id="4" creationId="{00000000-0000-0000-0000-000000000000}"/>
          </ac:spMkLst>
        </pc:spChg>
        <pc:spChg chg="add mod">
          <ac:chgData name="Carmon, Rhea" userId="b9e36c42-8d4f-4bd6-8390-81f0a596d82f" providerId="ADAL" clId="{83559B62-0E8E-4CD4-9AEE-B43DC8EEC21C}" dt="2024-09-05T20:04:50.705" v="2182" actId="962"/>
          <ac:spMkLst>
            <pc:docMk/>
            <pc:sldMk cId="0" sldId="266"/>
            <ac:spMk id="7" creationId="{26851560-D888-1EDE-1204-28485D7A2342}"/>
          </ac:spMkLst>
        </pc:spChg>
        <pc:graphicFrameChg chg="add">
          <ac:chgData name="Carmon, Rhea" userId="b9e36c42-8d4f-4bd6-8390-81f0a596d82f" providerId="ADAL" clId="{83559B62-0E8E-4CD4-9AEE-B43DC8EEC21C}" dt="2024-09-10T14:44:41.406" v="4272" actId="26606"/>
          <ac:graphicFrameMkLst>
            <pc:docMk/>
            <pc:sldMk cId="0" sldId="266"/>
            <ac:graphicFrameMk id="8" creationId="{45181430-F917-9A79-C489-5DC4D0784691}"/>
          </ac:graphicFrameMkLst>
        </pc:graphicFrameChg>
        <pc:picChg chg="add mod">
          <ac:chgData name="Carmon, Rhea" userId="b9e36c42-8d4f-4bd6-8390-81f0a596d82f" providerId="ADAL" clId="{83559B62-0E8E-4CD4-9AEE-B43DC8EEC21C}" dt="2024-09-05T20:05:10.649" v="2186" actId="1076"/>
          <ac:picMkLst>
            <pc:docMk/>
            <pc:sldMk cId="0" sldId="266"/>
            <ac:picMk id="6" creationId="{EB93E1A2-7245-38F8-3EF6-B9E1A8266B83}"/>
          </ac:picMkLst>
        </pc:picChg>
      </pc:sldChg>
      <pc:sldChg chg="addSp delSp modSp mod setBg modNotesTx">
        <pc:chgData name="Carmon, Rhea" userId="b9e36c42-8d4f-4bd6-8390-81f0a596d82f" providerId="ADAL" clId="{83559B62-0E8E-4CD4-9AEE-B43DC8EEC21C}" dt="2024-09-10T14:45:54.546" v="4277" actId="255"/>
        <pc:sldMkLst>
          <pc:docMk/>
          <pc:sldMk cId="0" sldId="267"/>
        </pc:sldMkLst>
        <pc:spChg chg="del mod">
          <ac:chgData name="Carmon, Rhea" userId="b9e36c42-8d4f-4bd6-8390-81f0a596d82f" providerId="ADAL" clId="{83559B62-0E8E-4CD4-9AEE-B43DC8EEC21C}" dt="2024-09-10T14:45:03.086" v="4273" actId="26606"/>
          <ac:spMkLst>
            <pc:docMk/>
            <pc:sldMk cId="0" sldId="267"/>
            <ac:spMk id="4" creationId="{00000000-0000-0000-0000-000000000000}"/>
          </ac:spMkLst>
        </pc:spChg>
        <pc:spChg chg="add del mod">
          <ac:chgData name="Carmon, Rhea" userId="b9e36c42-8d4f-4bd6-8390-81f0a596d82f" providerId="ADAL" clId="{83559B62-0E8E-4CD4-9AEE-B43DC8EEC21C}" dt="2024-09-05T20:05:50.825" v="2196" actId="478"/>
          <ac:spMkLst>
            <pc:docMk/>
            <pc:sldMk cId="0" sldId="267"/>
            <ac:spMk id="7" creationId="{9288EDAC-00BD-FA64-58BE-0A42B0E1B50C}"/>
          </ac:spMkLst>
        </pc:spChg>
        <pc:graphicFrameChg chg="add mod">
          <ac:chgData name="Carmon, Rhea" userId="b9e36c42-8d4f-4bd6-8390-81f0a596d82f" providerId="ADAL" clId="{83559B62-0E8E-4CD4-9AEE-B43DC8EEC21C}" dt="2024-09-10T14:45:54.546" v="4277" actId="255"/>
          <ac:graphicFrameMkLst>
            <pc:docMk/>
            <pc:sldMk cId="0" sldId="267"/>
            <ac:graphicFrameMk id="8" creationId="{6E3C9B56-CA6E-9D27-CA2A-01B38F5996F3}"/>
          </ac:graphicFrameMkLst>
        </pc:graphicFrameChg>
        <pc:picChg chg="add mod">
          <ac:chgData name="Carmon, Rhea" userId="b9e36c42-8d4f-4bd6-8390-81f0a596d82f" providerId="ADAL" clId="{83559B62-0E8E-4CD4-9AEE-B43DC8EEC21C}" dt="2024-09-05T20:05:48.910" v="2195" actId="962"/>
          <ac:picMkLst>
            <pc:docMk/>
            <pc:sldMk cId="0" sldId="267"/>
            <ac:picMk id="6" creationId="{204E8079-A6CF-FAE3-BCC5-45E695E2EBF2}"/>
          </ac:picMkLst>
        </pc:picChg>
      </pc:sldChg>
      <pc:sldChg chg="addSp delSp modSp mod setBg modNotesTx">
        <pc:chgData name="Carmon, Rhea" userId="b9e36c42-8d4f-4bd6-8390-81f0a596d82f" providerId="ADAL" clId="{83559B62-0E8E-4CD4-9AEE-B43DC8EEC21C}" dt="2024-09-10T13:15:22.274" v="3303" actId="20577"/>
        <pc:sldMkLst>
          <pc:docMk/>
          <pc:sldMk cId="0" sldId="268"/>
        </pc:sldMkLst>
        <pc:spChg chg="mod">
          <ac:chgData name="Carmon, Rhea" userId="b9e36c42-8d4f-4bd6-8390-81f0a596d82f" providerId="ADAL" clId="{83559B62-0E8E-4CD4-9AEE-B43DC8EEC21C}" dt="2024-09-05T20:07:51.431" v="2213" actId="313"/>
          <ac:spMkLst>
            <pc:docMk/>
            <pc:sldMk cId="0" sldId="268"/>
            <ac:spMk id="4" creationId="{00000000-0000-0000-0000-000000000000}"/>
          </ac:spMkLst>
        </pc:spChg>
        <pc:spChg chg="add del mod">
          <ac:chgData name="Carmon, Rhea" userId="b9e36c42-8d4f-4bd6-8390-81f0a596d82f" providerId="ADAL" clId="{83559B62-0E8E-4CD4-9AEE-B43DC8EEC21C}" dt="2024-09-05T20:07:11.653" v="2206" actId="478"/>
          <ac:spMkLst>
            <pc:docMk/>
            <pc:sldMk cId="0" sldId="268"/>
            <ac:spMk id="7" creationId="{96AA5251-B378-5E73-3D3C-8C629BAB1EA8}"/>
          </ac:spMkLst>
        </pc:spChg>
        <pc:spChg chg="add mod">
          <ac:chgData name="Carmon, Rhea" userId="b9e36c42-8d4f-4bd6-8390-81f0a596d82f" providerId="ADAL" clId="{83559B62-0E8E-4CD4-9AEE-B43DC8EEC21C}" dt="2024-09-05T20:08:18.089" v="2219" actId="1076"/>
          <ac:spMkLst>
            <pc:docMk/>
            <pc:sldMk cId="0" sldId="268"/>
            <ac:spMk id="9" creationId="{00B1388B-0EC7-46FC-BE45-E78AFA3B5690}"/>
          </ac:spMkLst>
        </pc:spChg>
        <pc:picChg chg="add mod">
          <ac:chgData name="Carmon, Rhea" userId="b9e36c42-8d4f-4bd6-8390-81f0a596d82f" providerId="ADAL" clId="{83559B62-0E8E-4CD4-9AEE-B43DC8EEC21C}" dt="2024-09-05T20:12:13.164" v="2232" actId="1076"/>
          <ac:picMkLst>
            <pc:docMk/>
            <pc:sldMk cId="0" sldId="268"/>
            <ac:picMk id="6" creationId="{D7AD925C-92A2-6D59-128C-6681AE23946D}"/>
          </ac:picMkLst>
        </pc:picChg>
      </pc:sldChg>
      <pc:sldChg chg="addSp delSp modSp mod setBg modNotesTx">
        <pc:chgData name="Carmon, Rhea" userId="b9e36c42-8d4f-4bd6-8390-81f0a596d82f" providerId="ADAL" clId="{83559B62-0E8E-4CD4-9AEE-B43DC8EEC21C}" dt="2024-09-10T15:34:12.364" v="4417" actId="478"/>
        <pc:sldMkLst>
          <pc:docMk/>
          <pc:sldMk cId="0" sldId="269"/>
        </pc:sldMkLst>
        <pc:graphicFrameChg chg="add del mod">
          <ac:chgData name="Carmon, Rhea" userId="b9e36c42-8d4f-4bd6-8390-81f0a596d82f" providerId="ADAL" clId="{83559B62-0E8E-4CD4-9AEE-B43DC8EEC21C}" dt="2024-09-10T15:34:12.364" v="4417" actId="478"/>
          <ac:graphicFrameMkLst>
            <pc:docMk/>
            <pc:sldMk cId="0" sldId="269"/>
            <ac:graphicFrameMk id="6" creationId="{85BB55AB-375C-4CAF-D3B0-9E5ADE28CA34}"/>
          </ac:graphicFrameMkLst>
        </pc:graphicFrameChg>
      </pc:sldChg>
      <pc:sldChg chg="addSp delSp modSp mod setBg modNotesTx">
        <pc:chgData name="Carmon, Rhea" userId="b9e36c42-8d4f-4bd6-8390-81f0a596d82f" providerId="ADAL" clId="{83559B62-0E8E-4CD4-9AEE-B43DC8EEC21C}" dt="2024-09-10T14:17:42.441" v="4002" actId="1076"/>
        <pc:sldMkLst>
          <pc:docMk/>
          <pc:sldMk cId="445602072" sldId="271"/>
        </pc:sldMkLst>
        <pc:spChg chg="mod">
          <ac:chgData name="Carmon, Rhea" userId="b9e36c42-8d4f-4bd6-8390-81f0a596d82f" providerId="ADAL" clId="{83559B62-0E8E-4CD4-9AEE-B43DC8EEC21C}" dt="2024-09-10T14:12:30.915" v="3900" actId="255"/>
          <ac:spMkLst>
            <pc:docMk/>
            <pc:sldMk cId="445602072" sldId="271"/>
            <ac:spMk id="2" creationId="{00000000-0000-0000-0000-000000000000}"/>
          </ac:spMkLst>
        </pc:spChg>
        <pc:spChg chg="mod">
          <ac:chgData name="Carmon, Rhea" userId="b9e36c42-8d4f-4bd6-8390-81f0a596d82f" providerId="ADAL" clId="{83559B62-0E8E-4CD4-9AEE-B43DC8EEC21C}" dt="2024-09-10T14:13:21.155" v="3910" actId="1076"/>
          <ac:spMkLst>
            <pc:docMk/>
            <pc:sldMk cId="445602072" sldId="271"/>
            <ac:spMk id="6" creationId="{622128CC-A003-6108-9B47-75DD83D10084}"/>
          </ac:spMkLst>
        </pc:spChg>
        <pc:graphicFrameChg chg="add mod modGraphic">
          <ac:chgData name="Carmon, Rhea" userId="b9e36c42-8d4f-4bd6-8390-81f0a596d82f" providerId="ADAL" clId="{83559B62-0E8E-4CD4-9AEE-B43DC8EEC21C}" dt="2024-09-10T14:17:42.441" v="4002" actId="1076"/>
          <ac:graphicFrameMkLst>
            <pc:docMk/>
            <pc:sldMk cId="445602072" sldId="271"/>
            <ac:graphicFrameMk id="11" creationId="{57975452-2CA9-20BA-64AD-5E25D4DE5AC3}"/>
          </ac:graphicFrameMkLst>
        </pc:graphicFrameChg>
        <pc:picChg chg="add del mod">
          <ac:chgData name="Carmon, Rhea" userId="b9e36c42-8d4f-4bd6-8390-81f0a596d82f" providerId="ADAL" clId="{83559B62-0E8E-4CD4-9AEE-B43DC8EEC21C}" dt="2024-09-10T14:14:35.505" v="3914" actId="478"/>
          <ac:picMkLst>
            <pc:docMk/>
            <pc:sldMk cId="445602072" sldId="271"/>
            <ac:picMk id="8" creationId="{0F7DC579-44F1-44A8-693B-4DF0DF55BD2B}"/>
          </ac:picMkLst>
        </pc:picChg>
        <pc:picChg chg="add del mod">
          <ac:chgData name="Carmon, Rhea" userId="b9e36c42-8d4f-4bd6-8390-81f0a596d82f" providerId="ADAL" clId="{83559B62-0E8E-4CD4-9AEE-B43DC8EEC21C}" dt="2024-09-10T14:15:15.377" v="3920" actId="478"/>
          <ac:picMkLst>
            <pc:docMk/>
            <pc:sldMk cId="445602072" sldId="271"/>
            <ac:picMk id="10" creationId="{8436337E-8DAB-8EFA-8A86-DD1FF577F1F6}"/>
          </ac:picMkLst>
        </pc:picChg>
      </pc:sldChg>
      <pc:sldChg chg="addSp modSp mod setBg">
        <pc:chgData name="Carmon, Rhea" userId="b9e36c42-8d4f-4bd6-8390-81f0a596d82f" providerId="ADAL" clId="{83559B62-0E8E-4CD4-9AEE-B43DC8EEC21C}" dt="2024-09-05T19:49:37.498" v="1393" actId="26606"/>
        <pc:sldMkLst>
          <pc:docMk/>
          <pc:sldMk cId="3061361097" sldId="272"/>
        </pc:sldMkLst>
        <pc:spChg chg="mod">
          <ac:chgData name="Carmon, Rhea" userId="b9e36c42-8d4f-4bd6-8390-81f0a596d82f" providerId="ADAL" clId="{83559B62-0E8E-4CD4-9AEE-B43DC8EEC21C}" dt="2024-09-05T19:49:37.498" v="1393" actId="26606"/>
          <ac:spMkLst>
            <pc:docMk/>
            <pc:sldMk cId="3061361097" sldId="272"/>
            <ac:spMk id="2" creationId="{00000000-0000-0000-0000-000000000000}"/>
          </ac:spMkLst>
        </pc:spChg>
        <pc:spChg chg="add">
          <ac:chgData name="Carmon, Rhea" userId="b9e36c42-8d4f-4bd6-8390-81f0a596d82f" providerId="ADAL" clId="{83559B62-0E8E-4CD4-9AEE-B43DC8EEC21C}" dt="2024-09-05T19:49:37.498" v="1393" actId="26606"/>
          <ac:spMkLst>
            <pc:docMk/>
            <pc:sldMk cId="3061361097" sldId="272"/>
            <ac:spMk id="8" creationId="{32E62931-8EB4-42BB-BAAB-D8757BE66D8E}"/>
          </ac:spMkLst>
        </pc:spChg>
        <pc:picChg chg="add">
          <ac:chgData name="Carmon, Rhea" userId="b9e36c42-8d4f-4bd6-8390-81f0a596d82f" providerId="ADAL" clId="{83559B62-0E8E-4CD4-9AEE-B43DC8EEC21C}" dt="2024-09-05T19:49:37.498" v="1393" actId="26606"/>
          <ac:picMkLst>
            <pc:docMk/>
            <pc:sldMk cId="3061361097" sldId="272"/>
            <ac:picMk id="4" creationId="{43B7E558-9E30-EFEA-5A87-685A4D86C942}"/>
          </ac:picMkLst>
        </pc:picChg>
      </pc:sldChg>
      <pc:sldChg chg="addSp modSp mod setBg">
        <pc:chgData name="Carmon, Rhea" userId="b9e36c42-8d4f-4bd6-8390-81f0a596d82f" providerId="ADAL" clId="{83559B62-0E8E-4CD4-9AEE-B43DC8EEC21C}" dt="2024-09-05T19:50:52.003" v="1398" actId="1076"/>
        <pc:sldMkLst>
          <pc:docMk/>
          <pc:sldMk cId="2115791570" sldId="273"/>
        </pc:sldMkLst>
        <pc:spChg chg="mod">
          <ac:chgData name="Carmon, Rhea" userId="b9e36c42-8d4f-4bd6-8390-81f0a596d82f" providerId="ADAL" clId="{83559B62-0E8E-4CD4-9AEE-B43DC8EEC21C}" dt="2024-09-05T19:50:52.003" v="1398" actId="1076"/>
          <ac:spMkLst>
            <pc:docMk/>
            <pc:sldMk cId="2115791570" sldId="273"/>
            <ac:spMk id="2" creationId="{00000000-0000-0000-0000-000000000000}"/>
          </ac:spMkLst>
        </pc:spChg>
        <pc:spChg chg="add">
          <ac:chgData name="Carmon, Rhea" userId="b9e36c42-8d4f-4bd6-8390-81f0a596d82f" providerId="ADAL" clId="{83559B62-0E8E-4CD4-9AEE-B43DC8EEC21C}" dt="2024-09-05T19:50:14.436" v="1394" actId="26606"/>
          <ac:spMkLst>
            <pc:docMk/>
            <pc:sldMk cId="2115791570" sldId="273"/>
            <ac:spMk id="8" creationId="{32E62931-8EB4-42BB-BAAB-D8757BE66D8E}"/>
          </ac:spMkLst>
        </pc:spChg>
        <pc:picChg chg="add mod">
          <ac:chgData name="Carmon, Rhea" userId="b9e36c42-8d4f-4bd6-8390-81f0a596d82f" providerId="ADAL" clId="{83559B62-0E8E-4CD4-9AEE-B43DC8EEC21C}" dt="2024-09-05T19:50:33.167" v="1397" actId="1076"/>
          <ac:picMkLst>
            <pc:docMk/>
            <pc:sldMk cId="2115791570" sldId="273"/>
            <ac:picMk id="4" creationId="{B9767480-A26D-8AF3-51B0-04C880E071EA}"/>
          </ac:picMkLst>
        </pc:picChg>
      </pc:sldChg>
      <pc:sldChg chg="addSp delSp modSp mod ord setBg modNotesTx">
        <pc:chgData name="Carmon, Rhea" userId="b9e36c42-8d4f-4bd6-8390-81f0a596d82f" providerId="ADAL" clId="{83559B62-0E8E-4CD4-9AEE-B43DC8EEC21C}" dt="2024-09-10T14:32:54.629" v="4131" actId="1076"/>
        <pc:sldMkLst>
          <pc:docMk/>
          <pc:sldMk cId="1385950027" sldId="274"/>
        </pc:sldMkLst>
        <pc:spChg chg="add mod">
          <ac:chgData name="Carmon, Rhea" userId="b9e36c42-8d4f-4bd6-8390-81f0a596d82f" providerId="ADAL" clId="{83559B62-0E8E-4CD4-9AEE-B43DC8EEC21C}" dt="2024-09-10T14:32:54.629" v="4131" actId="1076"/>
          <ac:spMkLst>
            <pc:docMk/>
            <pc:sldMk cId="1385950027" sldId="274"/>
            <ac:spMk id="17" creationId="{234DE84C-7755-0A6F-85B6-D1B65C6C2BCA}"/>
          </ac:spMkLst>
        </pc:spChg>
        <pc:grpChg chg="del">
          <ac:chgData name="Carmon, Rhea" userId="b9e36c42-8d4f-4bd6-8390-81f0a596d82f" providerId="ADAL" clId="{83559B62-0E8E-4CD4-9AEE-B43DC8EEC21C}" dt="2024-09-05T19:34:03.811" v="332" actId="478"/>
          <ac:grpSpMkLst>
            <pc:docMk/>
            <pc:sldMk cId="1385950027" sldId="274"/>
            <ac:grpSpMk id="3" creationId="{00000000-0000-0000-0000-000000000000}"/>
          </ac:grpSpMkLst>
        </pc:grpChg>
        <pc:grpChg chg="del">
          <ac:chgData name="Carmon, Rhea" userId="b9e36c42-8d4f-4bd6-8390-81f0a596d82f" providerId="ADAL" clId="{83559B62-0E8E-4CD4-9AEE-B43DC8EEC21C}" dt="2024-09-05T19:34:06.293" v="335" actId="478"/>
          <ac:grpSpMkLst>
            <pc:docMk/>
            <pc:sldMk cId="1385950027" sldId="274"/>
            <ac:grpSpMk id="7" creationId="{00000000-0000-0000-0000-000000000000}"/>
          </ac:grpSpMkLst>
        </pc:grpChg>
        <pc:grpChg chg="del">
          <ac:chgData name="Carmon, Rhea" userId="b9e36c42-8d4f-4bd6-8390-81f0a596d82f" providerId="ADAL" clId="{83559B62-0E8E-4CD4-9AEE-B43DC8EEC21C}" dt="2024-09-05T19:34:05.429" v="334" actId="478"/>
          <ac:grpSpMkLst>
            <pc:docMk/>
            <pc:sldMk cId="1385950027" sldId="274"/>
            <ac:grpSpMk id="10" creationId="{00000000-0000-0000-0000-000000000000}"/>
          </ac:grpSpMkLst>
        </pc:grpChg>
        <pc:grpChg chg="del">
          <ac:chgData name="Carmon, Rhea" userId="b9e36c42-8d4f-4bd6-8390-81f0a596d82f" providerId="ADAL" clId="{83559B62-0E8E-4CD4-9AEE-B43DC8EEC21C}" dt="2024-09-05T19:34:04.342" v="333" actId="478"/>
          <ac:grpSpMkLst>
            <pc:docMk/>
            <pc:sldMk cId="1385950027" sldId="274"/>
            <ac:grpSpMk id="13" creationId="{00000000-0000-0000-0000-000000000000}"/>
          </ac:grpSpMkLst>
        </pc:grpChg>
      </pc:sldChg>
      <pc:sldChg chg="new del setBg">
        <pc:chgData name="Carmon, Rhea" userId="b9e36c42-8d4f-4bd6-8390-81f0a596d82f" providerId="ADAL" clId="{83559B62-0E8E-4CD4-9AEE-B43DC8EEC21C}" dt="2024-09-05T20:14:12.173" v="2243" actId="47"/>
        <pc:sldMkLst>
          <pc:docMk/>
          <pc:sldMk cId="144487108" sldId="275"/>
        </pc:sldMkLst>
      </pc:sldChg>
      <pc:sldChg chg="addSp delSp modSp new mod setBg addAnim">
        <pc:chgData name="Carmon, Rhea" userId="b9e36c42-8d4f-4bd6-8390-81f0a596d82f" providerId="ADAL" clId="{83559B62-0E8E-4CD4-9AEE-B43DC8EEC21C}" dt="2024-09-10T13:23:38.817" v="3381" actId="26606"/>
        <pc:sldMkLst>
          <pc:docMk/>
          <pc:sldMk cId="545641632" sldId="276"/>
        </pc:sldMkLst>
        <pc:spChg chg="add mod">
          <ac:chgData name="Carmon, Rhea" userId="b9e36c42-8d4f-4bd6-8390-81f0a596d82f" providerId="ADAL" clId="{83559B62-0E8E-4CD4-9AEE-B43DC8EEC21C}" dt="2024-09-10T13:23:07.946" v="3380" actId="20577"/>
          <ac:spMkLst>
            <pc:docMk/>
            <pc:sldMk cId="545641632" sldId="276"/>
            <ac:spMk id="2" creationId="{5742505D-5FBF-78BB-C98C-C5FF698E4907}"/>
          </ac:spMkLst>
        </pc:spChg>
        <pc:spChg chg="add del">
          <ac:chgData name="Carmon, Rhea" userId="b9e36c42-8d4f-4bd6-8390-81f0a596d82f" providerId="ADAL" clId="{83559B62-0E8E-4CD4-9AEE-B43DC8EEC21C}" dt="2024-09-10T13:23:38.817" v="3381" actId="26606"/>
          <ac:spMkLst>
            <pc:docMk/>
            <pc:sldMk cId="545641632" sldId="276"/>
            <ac:spMk id="9" creationId="{A3363022-C969-41E9-8EB2-E4C94908C1FA}"/>
          </ac:spMkLst>
        </pc:spChg>
        <pc:spChg chg="add del">
          <ac:chgData name="Carmon, Rhea" userId="b9e36c42-8d4f-4bd6-8390-81f0a596d82f" providerId="ADAL" clId="{83559B62-0E8E-4CD4-9AEE-B43DC8EEC21C}" dt="2024-09-10T13:23:38.817" v="3381" actId="26606"/>
          <ac:spMkLst>
            <pc:docMk/>
            <pc:sldMk cId="545641632" sldId="276"/>
            <ac:spMk id="11" creationId="{8D1AD6B3-BE88-4CEB-BA17-790657CC4729}"/>
          </ac:spMkLst>
        </pc:spChg>
        <pc:spChg chg="add">
          <ac:chgData name="Carmon, Rhea" userId="b9e36c42-8d4f-4bd6-8390-81f0a596d82f" providerId="ADAL" clId="{83559B62-0E8E-4CD4-9AEE-B43DC8EEC21C}" dt="2024-09-10T13:23:38.817" v="3381" actId="26606"/>
          <ac:spMkLst>
            <pc:docMk/>
            <pc:sldMk cId="545641632" sldId="276"/>
            <ac:spMk id="21" creationId="{A3363022-C969-41E9-8EB2-E4C94908C1FA}"/>
          </ac:spMkLst>
        </pc:spChg>
        <pc:spChg chg="add">
          <ac:chgData name="Carmon, Rhea" userId="b9e36c42-8d4f-4bd6-8390-81f0a596d82f" providerId="ADAL" clId="{83559B62-0E8E-4CD4-9AEE-B43DC8EEC21C}" dt="2024-09-10T13:23:38.817" v="3381" actId="26606"/>
          <ac:spMkLst>
            <pc:docMk/>
            <pc:sldMk cId="545641632" sldId="276"/>
            <ac:spMk id="23" creationId="{8D1AD6B3-BE88-4CEB-BA17-790657CC4729}"/>
          </ac:spMkLst>
        </pc:spChg>
        <pc:grpChg chg="add del">
          <ac:chgData name="Carmon, Rhea" userId="b9e36c42-8d4f-4bd6-8390-81f0a596d82f" providerId="ADAL" clId="{83559B62-0E8E-4CD4-9AEE-B43DC8EEC21C}" dt="2024-09-10T13:23:38.817" v="3381" actId="26606"/>
          <ac:grpSpMkLst>
            <pc:docMk/>
            <pc:sldMk cId="545641632" sldId="276"/>
            <ac:grpSpMk id="13" creationId="{89D1390B-7E13-4B4F-9CB2-391063412E54}"/>
          </ac:grpSpMkLst>
        </pc:grpChg>
        <pc:grpChg chg="add">
          <ac:chgData name="Carmon, Rhea" userId="b9e36c42-8d4f-4bd6-8390-81f0a596d82f" providerId="ADAL" clId="{83559B62-0E8E-4CD4-9AEE-B43DC8EEC21C}" dt="2024-09-10T13:23:38.817" v="3381" actId="26606"/>
          <ac:grpSpMkLst>
            <pc:docMk/>
            <pc:sldMk cId="545641632" sldId="276"/>
            <ac:grpSpMk id="25" creationId="{89D1390B-7E13-4B4F-9CB2-391063412E54}"/>
          </ac:grpSpMkLst>
        </pc:grpChg>
        <pc:picChg chg="add">
          <ac:chgData name="Carmon, Rhea" userId="b9e36c42-8d4f-4bd6-8390-81f0a596d82f" providerId="ADAL" clId="{83559B62-0E8E-4CD4-9AEE-B43DC8EEC21C}" dt="2024-09-10T13:22:55.744" v="3368" actId="26606"/>
          <ac:picMkLst>
            <pc:docMk/>
            <pc:sldMk cId="545641632" sldId="276"/>
            <ac:picMk id="6" creationId="{F4F52B88-5607-F4F0-AEFA-0738035AADD5}"/>
          </ac:picMkLst>
        </pc:picChg>
      </pc:sldChg>
      <pc:sldChg chg="addSp delSp modSp new add del mod setBg modClrScheme modAnim chgLayout modNotesTx">
        <pc:chgData name="Carmon, Rhea" userId="b9e36c42-8d4f-4bd6-8390-81f0a596d82f" providerId="ADAL" clId="{83559B62-0E8E-4CD4-9AEE-B43DC8EEC21C}" dt="2024-09-10T15:30:51.866" v="4406" actId="478"/>
        <pc:sldMkLst>
          <pc:docMk/>
          <pc:sldMk cId="552190843" sldId="277"/>
        </pc:sldMkLst>
        <pc:spChg chg="add mod">
          <ac:chgData name="Carmon, Rhea" userId="b9e36c42-8d4f-4bd6-8390-81f0a596d82f" providerId="ADAL" clId="{83559B62-0E8E-4CD4-9AEE-B43DC8EEC21C}" dt="2024-09-10T13:20:24.990" v="3357" actId="255"/>
          <ac:spMkLst>
            <pc:docMk/>
            <pc:sldMk cId="552190843" sldId="277"/>
            <ac:spMk id="2" creationId="{CBB4E50A-03E0-6167-ED34-2FF0A76D93C4}"/>
          </ac:spMkLst>
        </pc:spChg>
        <pc:spChg chg="add del mod">
          <ac:chgData name="Carmon, Rhea" userId="b9e36c42-8d4f-4bd6-8390-81f0a596d82f" providerId="ADAL" clId="{83559B62-0E8E-4CD4-9AEE-B43DC8EEC21C}" dt="2024-09-10T13:17:13.309" v="3346" actId="26606"/>
          <ac:spMkLst>
            <pc:docMk/>
            <pc:sldMk cId="552190843" sldId="277"/>
            <ac:spMk id="3" creationId="{B4326C57-7685-6982-D7BD-5B2783C0F2DB}"/>
          </ac:spMkLst>
        </pc:spChg>
        <pc:spChg chg="add del">
          <ac:chgData name="Carmon, Rhea" userId="b9e36c42-8d4f-4bd6-8390-81f0a596d82f" providerId="ADAL" clId="{83559B62-0E8E-4CD4-9AEE-B43DC8EEC21C}" dt="2024-09-10T13:17:29.628" v="3348" actId="26606"/>
          <ac:spMkLst>
            <pc:docMk/>
            <pc:sldMk cId="552190843" sldId="277"/>
            <ac:spMk id="9" creationId="{E2BA2BD9-7B54-4190-8F06-3EF3658A0020}"/>
          </ac:spMkLst>
        </pc:spChg>
        <pc:spChg chg="add del">
          <ac:chgData name="Carmon, Rhea" userId="b9e36c42-8d4f-4bd6-8390-81f0a596d82f" providerId="ADAL" clId="{83559B62-0E8E-4CD4-9AEE-B43DC8EEC21C}" dt="2024-09-10T13:17:29.628" v="3348" actId="26606"/>
          <ac:spMkLst>
            <pc:docMk/>
            <pc:sldMk cId="552190843" sldId="277"/>
            <ac:spMk id="11" creationId="{184F9D61-9303-40B4-9F7E-66A9B4EDC458}"/>
          </ac:spMkLst>
        </pc:spChg>
        <pc:spChg chg="add del">
          <ac:chgData name="Carmon, Rhea" userId="b9e36c42-8d4f-4bd6-8390-81f0a596d82f" providerId="ADAL" clId="{83559B62-0E8E-4CD4-9AEE-B43DC8EEC21C}" dt="2024-09-10T13:17:29.628" v="3348" actId="26606"/>
          <ac:spMkLst>
            <pc:docMk/>
            <pc:sldMk cId="552190843" sldId="277"/>
            <ac:spMk id="13" creationId="{648D746A-0359-4EAE-8CF9-062E281698EC}"/>
          </ac:spMkLst>
        </pc:spChg>
        <pc:spChg chg="add del">
          <ac:chgData name="Carmon, Rhea" userId="b9e36c42-8d4f-4bd6-8390-81f0a596d82f" providerId="ADAL" clId="{83559B62-0E8E-4CD4-9AEE-B43DC8EEC21C}" dt="2024-09-10T13:17:46.786" v="3351" actId="26606"/>
          <ac:spMkLst>
            <pc:docMk/>
            <pc:sldMk cId="552190843" sldId="277"/>
            <ac:spMk id="18" creationId="{4D60F200-5EB0-B223-2439-C96C67F0FEE1}"/>
          </ac:spMkLst>
        </pc:spChg>
        <pc:spChg chg="add del">
          <ac:chgData name="Carmon, Rhea" userId="b9e36c42-8d4f-4bd6-8390-81f0a596d82f" providerId="ADAL" clId="{83559B62-0E8E-4CD4-9AEE-B43DC8EEC21C}" dt="2024-09-10T13:17:46.786" v="3351" actId="26606"/>
          <ac:spMkLst>
            <pc:docMk/>
            <pc:sldMk cId="552190843" sldId="277"/>
            <ac:spMk id="20" creationId="{74067CD3-146F-6228-E362-39AA720C25F7}"/>
          </ac:spMkLst>
        </pc:spChg>
        <pc:spChg chg="add del">
          <ac:chgData name="Carmon, Rhea" userId="b9e36c42-8d4f-4bd6-8390-81f0a596d82f" providerId="ADAL" clId="{83559B62-0E8E-4CD4-9AEE-B43DC8EEC21C}" dt="2024-09-10T13:17:46.786" v="3351" actId="26606"/>
          <ac:spMkLst>
            <pc:docMk/>
            <pc:sldMk cId="552190843" sldId="277"/>
            <ac:spMk id="22" creationId="{271C7E5C-A0F8-E9FA-56DB-31A257FD4EDB}"/>
          </ac:spMkLst>
        </pc:spChg>
        <pc:spChg chg="add del">
          <ac:chgData name="Carmon, Rhea" userId="b9e36c42-8d4f-4bd6-8390-81f0a596d82f" providerId="ADAL" clId="{83559B62-0E8E-4CD4-9AEE-B43DC8EEC21C}" dt="2024-09-10T13:17:46.786" v="3351" actId="26606"/>
          <ac:spMkLst>
            <pc:docMk/>
            <pc:sldMk cId="552190843" sldId="277"/>
            <ac:spMk id="24" creationId="{33F70A3C-4474-2A39-470C-FD55A8837503}"/>
          </ac:spMkLst>
        </pc:spChg>
        <pc:spChg chg="add del">
          <ac:chgData name="Carmon, Rhea" userId="b9e36c42-8d4f-4bd6-8390-81f0a596d82f" providerId="ADAL" clId="{83559B62-0E8E-4CD4-9AEE-B43DC8EEC21C}" dt="2024-09-10T13:17:46.786" v="3351" actId="26606"/>
          <ac:spMkLst>
            <pc:docMk/>
            <pc:sldMk cId="552190843" sldId="277"/>
            <ac:spMk id="26" creationId="{BAC3F7D4-9613-0E1F-901C-98FE831DEBC0}"/>
          </ac:spMkLst>
        </pc:spChg>
        <pc:spChg chg="add del">
          <ac:chgData name="Carmon, Rhea" userId="b9e36c42-8d4f-4bd6-8390-81f0a596d82f" providerId="ADAL" clId="{83559B62-0E8E-4CD4-9AEE-B43DC8EEC21C}" dt="2024-09-10T13:17:46.786" v="3351" actId="26606"/>
          <ac:spMkLst>
            <pc:docMk/>
            <pc:sldMk cId="552190843" sldId="277"/>
            <ac:spMk id="28" creationId="{AFD5167C-AF48-26F0-7A9F-3F7643374872}"/>
          </ac:spMkLst>
        </pc:spChg>
        <pc:spChg chg="add del">
          <ac:chgData name="Carmon, Rhea" userId="b9e36c42-8d4f-4bd6-8390-81f0a596d82f" providerId="ADAL" clId="{83559B62-0E8E-4CD4-9AEE-B43DC8EEC21C}" dt="2024-09-10T13:17:46.786" v="3351" actId="26606"/>
          <ac:spMkLst>
            <pc:docMk/>
            <pc:sldMk cId="552190843" sldId="277"/>
            <ac:spMk id="30" creationId="{87B30A01-FCA8-86A5-A840-C32A3BE2EDD6}"/>
          </ac:spMkLst>
        </pc:spChg>
        <pc:spChg chg="add">
          <ac:chgData name="Carmon, Rhea" userId="b9e36c42-8d4f-4bd6-8390-81f0a596d82f" providerId="ADAL" clId="{83559B62-0E8E-4CD4-9AEE-B43DC8EEC21C}" dt="2024-09-10T13:17:46.786" v="3351" actId="26606"/>
          <ac:spMkLst>
            <pc:docMk/>
            <pc:sldMk cId="552190843" sldId="277"/>
            <ac:spMk id="35" creationId="{0671A8AE-40A1-4631-A6B8-581AFF065482}"/>
          </ac:spMkLst>
        </pc:spChg>
        <pc:spChg chg="add">
          <ac:chgData name="Carmon, Rhea" userId="b9e36c42-8d4f-4bd6-8390-81f0a596d82f" providerId="ADAL" clId="{83559B62-0E8E-4CD4-9AEE-B43DC8EEC21C}" dt="2024-09-10T13:17:46.786" v="3351" actId="26606"/>
          <ac:spMkLst>
            <pc:docMk/>
            <pc:sldMk cId="552190843" sldId="277"/>
            <ac:spMk id="37" creationId="{AB58EF07-17C2-48CF-ABB0-EEF1F17CB8F0}"/>
          </ac:spMkLst>
        </pc:spChg>
        <pc:spChg chg="add">
          <ac:chgData name="Carmon, Rhea" userId="b9e36c42-8d4f-4bd6-8390-81f0a596d82f" providerId="ADAL" clId="{83559B62-0E8E-4CD4-9AEE-B43DC8EEC21C}" dt="2024-09-10T13:17:46.786" v="3351" actId="26606"/>
          <ac:spMkLst>
            <pc:docMk/>
            <pc:sldMk cId="552190843" sldId="277"/>
            <ac:spMk id="39" creationId="{AF2F604E-43BE-4DC3-B983-E071523364F8}"/>
          </ac:spMkLst>
        </pc:spChg>
        <pc:spChg chg="add">
          <ac:chgData name="Carmon, Rhea" userId="b9e36c42-8d4f-4bd6-8390-81f0a596d82f" providerId="ADAL" clId="{83559B62-0E8E-4CD4-9AEE-B43DC8EEC21C}" dt="2024-09-10T13:17:46.786" v="3351" actId="26606"/>
          <ac:spMkLst>
            <pc:docMk/>
            <pc:sldMk cId="552190843" sldId="277"/>
            <ac:spMk id="41" creationId="{08C9B587-E65E-4B52-B37C-ABEBB6E87928}"/>
          </ac:spMkLst>
        </pc:spChg>
        <pc:graphicFrameChg chg="add del mod">
          <ac:chgData name="Carmon, Rhea" userId="b9e36c42-8d4f-4bd6-8390-81f0a596d82f" providerId="ADAL" clId="{83559B62-0E8E-4CD4-9AEE-B43DC8EEC21C}" dt="2024-09-10T15:15:43.568" v="4364" actId="478"/>
          <ac:graphicFrameMkLst>
            <pc:docMk/>
            <pc:sldMk cId="552190843" sldId="277"/>
            <ac:graphicFrameMk id="4" creationId="{737E9D98-D89F-DDE1-CFAC-17A9463BEDF2}"/>
          </ac:graphicFrameMkLst>
        </pc:graphicFrameChg>
        <pc:graphicFrameChg chg="add del mod">
          <ac:chgData name="Carmon, Rhea" userId="b9e36c42-8d4f-4bd6-8390-81f0a596d82f" providerId="ADAL" clId="{83559B62-0E8E-4CD4-9AEE-B43DC8EEC21C}" dt="2024-09-10T15:30:51.866" v="4406" actId="478"/>
          <ac:graphicFrameMkLst>
            <pc:docMk/>
            <pc:sldMk cId="552190843" sldId="277"/>
            <ac:graphicFrameMk id="6" creationId="{6A6B80B1-F33A-7220-EF49-FFFFF3F80DC6}"/>
          </ac:graphicFrameMkLst>
        </pc:graphicFrameChg>
        <pc:picChg chg="add mod">
          <ac:chgData name="Carmon, Rhea" userId="b9e36c42-8d4f-4bd6-8390-81f0a596d82f" providerId="ADAL" clId="{83559B62-0E8E-4CD4-9AEE-B43DC8EEC21C}" dt="2024-09-10T13:17:46.786" v="3351" actId="26606"/>
          <ac:picMkLst>
            <pc:docMk/>
            <pc:sldMk cId="552190843" sldId="277"/>
            <ac:picMk id="5" creationId="{634C4644-BF08-FE0D-F8B1-EB8D7AAA88E9}"/>
          </ac:picMkLst>
        </pc:picChg>
      </pc:sldChg>
      <pc:sldChg chg="new del">
        <pc:chgData name="Carmon, Rhea" userId="b9e36c42-8d4f-4bd6-8390-81f0a596d82f" providerId="ADAL" clId="{83559B62-0E8E-4CD4-9AEE-B43DC8EEC21C}" dt="2024-09-05T20:14:12.432" v="2244" actId="47"/>
        <pc:sldMkLst>
          <pc:docMk/>
          <pc:sldMk cId="75594424" sldId="278"/>
        </pc:sldMkLst>
      </pc:sldChg>
      <pc:sldChg chg="addSp delSp modSp add mod">
        <pc:chgData name="Carmon, Rhea" userId="b9e36c42-8d4f-4bd6-8390-81f0a596d82f" providerId="ADAL" clId="{83559B62-0E8E-4CD4-9AEE-B43DC8EEC21C}" dt="2024-09-05T20:54:32.141" v="2674" actId="14100"/>
        <pc:sldMkLst>
          <pc:docMk/>
          <pc:sldMk cId="4201688162" sldId="279"/>
        </pc:sldMkLst>
        <pc:spChg chg="mod">
          <ac:chgData name="Carmon, Rhea" userId="b9e36c42-8d4f-4bd6-8390-81f0a596d82f" providerId="ADAL" clId="{83559B62-0E8E-4CD4-9AEE-B43DC8EEC21C}" dt="2024-09-05T20:14:36.489" v="2288" actId="20577"/>
          <ac:spMkLst>
            <pc:docMk/>
            <pc:sldMk cId="4201688162" sldId="279"/>
            <ac:spMk id="2" creationId="{00000000-0000-0000-0000-000000000000}"/>
          </ac:spMkLst>
        </pc:spChg>
        <pc:spChg chg="mod">
          <ac:chgData name="Carmon, Rhea" userId="b9e36c42-8d4f-4bd6-8390-81f0a596d82f" providerId="ADAL" clId="{83559B62-0E8E-4CD4-9AEE-B43DC8EEC21C}" dt="2024-09-05T20:41:16.336" v="2673" actId="20577"/>
          <ac:spMkLst>
            <pc:docMk/>
            <pc:sldMk cId="4201688162" sldId="279"/>
            <ac:spMk id="11" creationId="{5F9DD15B-68EA-478A-C428-2DDE12FD1E72}"/>
          </ac:spMkLst>
        </pc:spChg>
        <pc:spChg chg="mod">
          <ac:chgData name="Carmon, Rhea" userId="b9e36c42-8d4f-4bd6-8390-81f0a596d82f" providerId="ADAL" clId="{83559B62-0E8E-4CD4-9AEE-B43DC8EEC21C}" dt="2024-09-05T20:19:04.669" v="2669" actId="255"/>
          <ac:spMkLst>
            <pc:docMk/>
            <pc:sldMk cId="4201688162" sldId="279"/>
            <ac:spMk id="15" creationId="{D421D107-9F87-E6D8-2465-1593BD89A10D}"/>
          </ac:spMkLst>
        </pc:spChg>
        <pc:grpChg chg="del">
          <ac:chgData name="Carmon, Rhea" userId="b9e36c42-8d4f-4bd6-8390-81f0a596d82f" providerId="ADAL" clId="{83559B62-0E8E-4CD4-9AEE-B43DC8EEC21C}" dt="2024-09-05T20:14:40.685" v="2289" actId="478"/>
          <ac:grpSpMkLst>
            <pc:docMk/>
            <pc:sldMk cId="4201688162" sldId="279"/>
            <ac:grpSpMk id="4" creationId="{00000000-0000-0000-0000-000000000000}"/>
          </ac:grpSpMkLst>
        </pc:grpChg>
        <pc:grpChg chg="del">
          <ac:chgData name="Carmon, Rhea" userId="b9e36c42-8d4f-4bd6-8390-81f0a596d82f" providerId="ADAL" clId="{83559B62-0E8E-4CD4-9AEE-B43DC8EEC21C}" dt="2024-09-05T20:14:42.747" v="2290" actId="478"/>
          <ac:grpSpMkLst>
            <pc:docMk/>
            <pc:sldMk cId="4201688162" sldId="279"/>
            <ac:grpSpMk id="7" creationId="{00000000-0000-0000-0000-000000000000}"/>
          </ac:grpSpMkLst>
        </pc:grpChg>
        <pc:grpChg chg="add mod">
          <ac:chgData name="Carmon, Rhea" userId="b9e36c42-8d4f-4bd6-8390-81f0a596d82f" providerId="ADAL" clId="{83559B62-0E8E-4CD4-9AEE-B43DC8EEC21C}" dt="2024-09-05T20:54:32.141" v="2674" actId="14100"/>
          <ac:grpSpMkLst>
            <pc:docMk/>
            <pc:sldMk cId="4201688162" sldId="279"/>
            <ac:grpSpMk id="10" creationId="{8B1F3DB0-2F5E-0C2B-27BD-417297DA82CF}"/>
          </ac:grpSpMkLst>
        </pc:grpChg>
        <pc:grpChg chg="del">
          <ac:chgData name="Carmon, Rhea" userId="b9e36c42-8d4f-4bd6-8390-81f0a596d82f" providerId="ADAL" clId="{83559B62-0E8E-4CD4-9AEE-B43DC8EEC21C}" dt="2024-09-05T20:14:44.796" v="2291" actId="478"/>
          <ac:grpSpMkLst>
            <pc:docMk/>
            <pc:sldMk cId="4201688162" sldId="279"/>
            <ac:grpSpMk id="12" creationId="{F3FAB496-4050-ABC8-A275-B1DB87601C09}"/>
          </ac:grpSpMkLst>
        </pc:grpChg>
      </pc:sldChg>
      <pc:sldChg chg="modNotesTx">
        <pc:chgData name="Carmon, Rhea" userId="b9e36c42-8d4f-4bd6-8390-81f0a596d82f" providerId="ADAL" clId="{83559B62-0E8E-4CD4-9AEE-B43DC8EEC21C}" dt="2024-09-10T13:10:18.206" v="3056" actId="20577"/>
        <pc:sldMkLst>
          <pc:docMk/>
          <pc:sldMk cId="33037137" sldId="280"/>
        </pc:sldMkLst>
      </pc:sldChg>
      <pc:sldChg chg="addSp delSp modSp mod modNotesTx">
        <pc:chgData name="Carmon, Rhea" userId="b9e36c42-8d4f-4bd6-8390-81f0a596d82f" providerId="ADAL" clId="{83559B62-0E8E-4CD4-9AEE-B43DC8EEC21C}" dt="2024-09-10T14:11:42.884" v="3899" actId="478"/>
        <pc:sldMkLst>
          <pc:docMk/>
          <pc:sldMk cId="1074410568" sldId="281"/>
        </pc:sldMkLst>
        <pc:spChg chg="add del mod">
          <ac:chgData name="Carmon, Rhea" userId="b9e36c42-8d4f-4bd6-8390-81f0a596d82f" providerId="ADAL" clId="{83559B62-0E8E-4CD4-9AEE-B43DC8EEC21C}" dt="2024-09-10T14:05:34.521" v="3880" actId="26606"/>
          <ac:spMkLst>
            <pc:docMk/>
            <pc:sldMk cId="1074410568" sldId="281"/>
            <ac:spMk id="5" creationId="{00000000-0000-0000-0000-000000000000}"/>
          </ac:spMkLst>
        </pc:spChg>
        <pc:spChg chg="add del mod">
          <ac:chgData name="Carmon, Rhea" userId="b9e36c42-8d4f-4bd6-8390-81f0a596d82f" providerId="ADAL" clId="{83559B62-0E8E-4CD4-9AEE-B43DC8EEC21C}" dt="2024-09-10T14:03:36.113" v="3866" actId="478"/>
          <ac:spMkLst>
            <pc:docMk/>
            <pc:sldMk cId="1074410568" sldId="281"/>
            <ac:spMk id="7" creationId="{476C6035-8658-DA0F-727E-2EA0B64C1CC9}"/>
          </ac:spMkLst>
        </pc:spChg>
        <pc:spChg chg="add del mod">
          <ac:chgData name="Carmon, Rhea" userId="b9e36c42-8d4f-4bd6-8390-81f0a596d82f" providerId="ADAL" clId="{83559B62-0E8E-4CD4-9AEE-B43DC8EEC21C}" dt="2024-09-10T14:08:10.896" v="3885" actId="478"/>
          <ac:spMkLst>
            <pc:docMk/>
            <pc:sldMk cId="1074410568" sldId="281"/>
            <ac:spMk id="11" creationId="{5A144617-1FE6-3C17-1D57-21EB6033C557}"/>
          </ac:spMkLst>
        </pc:spChg>
        <pc:spChg chg="add del mod">
          <ac:chgData name="Carmon, Rhea" userId="b9e36c42-8d4f-4bd6-8390-81f0a596d82f" providerId="ADAL" clId="{83559B62-0E8E-4CD4-9AEE-B43DC8EEC21C}" dt="2024-09-10T14:11:42.884" v="3899" actId="478"/>
          <ac:spMkLst>
            <pc:docMk/>
            <pc:sldMk cId="1074410568" sldId="281"/>
            <ac:spMk id="14" creationId="{18F8A44C-6264-8402-C873-33263D771110}"/>
          </ac:spMkLst>
        </pc:spChg>
        <pc:graphicFrameChg chg="add del mod">
          <ac:chgData name="Carmon, Rhea" userId="b9e36c42-8d4f-4bd6-8390-81f0a596d82f" providerId="ADAL" clId="{83559B62-0E8E-4CD4-9AEE-B43DC8EEC21C}" dt="2024-09-10T14:05:34.521" v="3880" actId="26606"/>
          <ac:graphicFrameMkLst>
            <pc:docMk/>
            <pc:sldMk cId="1074410568" sldId="281"/>
            <ac:graphicFrameMk id="8" creationId="{06FAA2C0-4CCC-19F6-2999-A1E0841C02D9}"/>
          </ac:graphicFrameMkLst>
        </pc:graphicFrameChg>
        <pc:picChg chg="add del mod">
          <ac:chgData name="Carmon, Rhea" userId="b9e36c42-8d4f-4bd6-8390-81f0a596d82f" providerId="ADAL" clId="{83559B62-0E8E-4CD4-9AEE-B43DC8EEC21C}" dt="2024-09-10T14:08:18.948" v="3887" actId="1076"/>
          <ac:picMkLst>
            <pc:docMk/>
            <pc:sldMk cId="1074410568" sldId="281"/>
            <ac:picMk id="6" creationId="{F30285E2-5ADA-6D2A-AC6F-20FE183DF5E2}"/>
          </ac:picMkLst>
        </pc:picChg>
        <pc:picChg chg="add mod">
          <ac:chgData name="Carmon, Rhea" userId="b9e36c42-8d4f-4bd6-8390-81f0a596d82f" providerId="ADAL" clId="{83559B62-0E8E-4CD4-9AEE-B43DC8EEC21C}" dt="2024-09-10T14:08:26.117" v="3888" actId="1076"/>
          <ac:picMkLst>
            <pc:docMk/>
            <pc:sldMk cId="1074410568" sldId="281"/>
            <ac:picMk id="10" creationId="{64BBD214-6B32-BCC7-3244-75F6B762E847}"/>
          </ac:picMkLst>
        </pc:picChg>
        <pc:picChg chg="add mod">
          <ac:chgData name="Carmon, Rhea" userId="b9e36c42-8d4f-4bd6-8390-81f0a596d82f" providerId="ADAL" clId="{83559B62-0E8E-4CD4-9AEE-B43DC8EEC21C}" dt="2024-09-10T14:11:18.767" v="3897" actId="962"/>
          <ac:picMkLst>
            <pc:docMk/>
            <pc:sldMk cId="1074410568" sldId="281"/>
            <ac:picMk id="13" creationId="{2F00883C-FA19-0343-0840-2D8A730A9057}"/>
          </ac:picMkLst>
        </pc:picChg>
      </pc:sldChg>
      <pc:sldChg chg="modSp mod modNotesTx">
        <pc:chgData name="Carmon, Rhea" userId="b9e36c42-8d4f-4bd6-8390-81f0a596d82f" providerId="ADAL" clId="{83559B62-0E8E-4CD4-9AEE-B43DC8EEC21C}" dt="2024-09-10T14:22:03.918" v="4016" actId="255"/>
        <pc:sldMkLst>
          <pc:docMk/>
          <pc:sldMk cId="4267311662" sldId="282"/>
        </pc:sldMkLst>
        <pc:spChg chg="mod">
          <ac:chgData name="Carmon, Rhea" userId="b9e36c42-8d4f-4bd6-8390-81f0a596d82f" providerId="ADAL" clId="{83559B62-0E8E-4CD4-9AEE-B43DC8EEC21C}" dt="2024-09-10T14:21:36.438" v="4012" actId="2711"/>
          <ac:spMkLst>
            <pc:docMk/>
            <pc:sldMk cId="4267311662" sldId="282"/>
            <ac:spMk id="4" creationId="{00000000-0000-0000-0000-000000000000}"/>
          </ac:spMkLst>
        </pc:spChg>
        <pc:spChg chg="mod">
          <ac:chgData name="Carmon, Rhea" userId="b9e36c42-8d4f-4bd6-8390-81f0a596d82f" providerId="ADAL" clId="{83559B62-0E8E-4CD4-9AEE-B43DC8EEC21C}" dt="2024-09-10T14:22:03.918" v="4016" actId="255"/>
          <ac:spMkLst>
            <pc:docMk/>
            <pc:sldMk cId="4267311662" sldId="282"/>
            <ac:spMk id="5" creationId="{00000000-0000-0000-0000-000000000000}"/>
          </ac:spMkLst>
        </pc:spChg>
      </pc:sldChg>
      <pc:sldChg chg="modNotesTx">
        <pc:chgData name="Carmon, Rhea" userId="b9e36c42-8d4f-4bd6-8390-81f0a596d82f" providerId="ADAL" clId="{83559B62-0E8E-4CD4-9AEE-B43DC8EEC21C}" dt="2024-09-10T13:12:22.106" v="3113" actId="20577"/>
        <pc:sldMkLst>
          <pc:docMk/>
          <pc:sldMk cId="1641426459" sldId="283"/>
        </pc:sldMkLst>
      </pc:sldChg>
      <pc:sldChg chg="modNotesTx">
        <pc:chgData name="Carmon, Rhea" userId="b9e36c42-8d4f-4bd6-8390-81f0a596d82f" providerId="ADAL" clId="{83559B62-0E8E-4CD4-9AEE-B43DC8EEC21C}" dt="2024-09-10T13:12:35.785" v="3130" actId="20577"/>
        <pc:sldMkLst>
          <pc:docMk/>
          <pc:sldMk cId="4023172532" sldId="284"/>
        </pc:sldMkLst>
      </pc:sldChg>
      <pc:sldChg chg="addSp modSp mod modNotesTx">
        <pc:chgData name="Carmon, Rhea" userId="b9e36c42-8d4f-4bd6-8390-81f0a596d82f" providerId="ADAL" clId="{83559B62-0E8E-4CD4-9AEE-B43DC8EEC21C}" dt="2024-09-10T14:32:13.123" v="4129" actId="12269"/>
        <pc:sldMkLst>
          <pc:docMk/>
          <pc:sldMk cId="1159228905" sldId="285"/>
        </pc:sldMkLst>
        <pc:spChg chg="mod">
          <ac:chgData name="Carmon, Rhea" userId="b9e36c42-8d4f-4bd6-8390-81f0a596d82f" providerId="ADAL" clId="{83559B62-0E8E-4CD4-9AEE-B43DC8EEC21C}" dt="2024-09-10T14:29:54.689" v="4041" actId="1076"/>
          <ac:spMkLst>
            <pc:docMk/>
            <pc:sldMk cId="1159228905" sldId="285"/>
            <ac:spMk id="10" creationId="{148C98E0-6D7D-2F2D-5C29-1CE14891F5B3}"/>
          </ac:spMkLst>
        </pc:spChg>
        <pc:graphicFrameChg chg="add mod modGraphic">
          <ac:chgData name="Carmon, Rhea" userId="b9e36c42-8d4f-4bd6-8390-81f0a596d82f" providerId="ADAL" clId="{83559B62-0E8E-4CD4-9AEE-B43DC8EEC21C}" dt="2024-09-10T14:32:13.123" v="4129" actId="12269"/>
          <ac:graphicFrameMkLst>
            <pc:docMk/>
            <pc:sldMk cId="1159228905" sldId="285"/>
            <ac:graphicFrameMk id="4" creationId="{1FC7FC06-06BB-4CDC-470A-A23318C68408}"/>
          </ac:graphicFrameMkLst>
        </pc:graphicFrameChg>
      </pc:sldChg>
      <pc:sldChg chg="addSp delSp modSp new mod setBg modNotesTx">
        <pc:chgData name="Carmon, Rhea" userId="b9e36c42-8d4f-4bd6-8390-81f0a596d82f" providerId="ADAL" clId="{83559B62-0E8E-4CD4-9AEE-B43DC8EEC21C}" dt="2024-09-10T13:27:36.283" v="3595" actId="20577"/>
        <pc:sldMkLst>
          <pc:docMk/>
          <pc:sldMk cId="1418114656" sldId="286"/>
        </pc:sldMkLst>
        <pc:spChg chg="mod">
          <ac:chgData name="Carmon, Rhea" userId="b9e36c42-8d4f-4bd6-8390-81f0a596d82f" providerId="ADAL" clId="{83559B62-0E8E-4CD4-9AEE-B43DC8EEC21C}" dt="2024-09-10T13:25:31.684" v="3448" actId="26606"/>
          <ac:spMkLst>
            <pc:docMk/>
            <pc:sldMk cId="1418114656" sldId="286"/>
            <ac:spMk id="2" creationId="{9F9D0C24-721B-0AE4-E7A6-41B2078F1871}"/>
          </ac:spMkLst>
        </pc:spChg>
        <pc:spChg chg="del mod">
          <ac:chgData name="Carmon, Rhea" userId="b9e36c42-8d4f-4bd6-8390-81f0a596d82f" providerId="ADAL" clId="{83559B62-0E8E-4CD4-9AEE-B43DC8EEC21C}" dt="2024-09-10T13:25:31.684" v="3448" actId="26606"/>
          <ac:spMkLst>
            <pc:docMk/>
            <pc:sldMk cId="1418114656" sldId="286"/>
            <ac:spMk id="3" creationId="{5295D65E-302D-CCA0-6B53-CEAFFF08E2F3}"/>
          </ac:spMkLst>
        </pc:spChg>
        <pc:grpChg chg="add">
          <ac:chgData name="Carmon, Rhea" userId="b9e36c42-8d4f-4bd6-8390-81f0a596d82f" providerId="ADAL" clId="{83559B62-0E8E-4CD4-9AEE-B43DC8EEC21C}" dt="2024-09-10T13:25:31.684" v="3448" actId="26606"/>
          <ac:grpSpMkLst>
            <pc:docMk/>
            <pc:sldMk cId="1418114656" sldId="286"/>
            <ac:grpSpMk id="10" creationId="{03C6F4E6-30A1-4F63-C8CC-028750B5AACD}"/>
          </ac:grpSpMkLst>
        </pc:grpChg>
        <pc:picChg chg="add">
          <ac:chgData name="Carmon, Rhea" userId="b9e36c42-8d4f-4bd6-8390-81f0a596d82f" providerId="ADAL" clId="{83559B62-0E8E-4CD4-9AEE-B43DC8EEC21C}" dt="2024-09-10T13:25:31.684" v="3448" actId="26606"/>
          <ac:picMkLst>
            <pc:docMk/>
            <pc:sldMk cId="1418114656" sldId="286"/>
            <ac:picMk id="7" creationId="{1AE3FE23-BC27-9EB4-921A-0D3BF8564DC4}"/>
          </ac:picMkLst>
        </pc:picChg>
      </pc:sldChg>
      <pc:sldChg chg="addSp delSp modSp new mod setBg setClrOvrMap modNotesTx">
        <pc:chgData name="Carmon, Rhea" userId="b9e36c42-8d4f-4bd6-8390-81f0a596d82f" providerId="ADAL" clId="{83559B62-0E8E-4CD4-9AEE-B43DC8EEC21C}" dt="2024-09-10T15:27:38.281" v="4389"/>
        <pc:sldMkLst>
          <pc:docMk/>
          <pc:sldMk cId="874606733" sldId="287"/>
        </pc:sldMkLst>
        <pc:spChg chg="mod">
          <ac:chgData name="Carmon, Rhea" userId="b9e36c42-8d4f-4bd6-8390-81f0a596d82f" providerId="ADAL" clId="{83559B62-0E8E-4CD4-9AEE-B43DC8EEC21C}" dt="2024-09-10T14:48:35.780" v="4295" actId="26606"/>
          <ac:spMkLst>
            <pc:docMk/>
            <pc:sldMk cId="874606733" sldId="287"/>
            <ac:spMk id="2" creationId="{A8B2D91D-64DF-B9BF-A599-51288D37F588}"/>
          </ac:spMkLst>
        </pc:spChg>
        <pc:spChg chg="add del">
          <ac:chgData name="Carmon, Rhea" userId="b9e36c42-8d4f-4bd6-8390-81f0a596d82f" providerId="ADAL" clId="{83559B62-0E8E-4CD4-9AEE-B43DC8EEC21C}" dt="2024-09-10T13:27:06.227" v="3567" actId="26606"/>
          <ac:spMkLst>
            <pc:docMk/>
            <pc:sldMk cId="874606733" sldId="287"/>
            <ac:spMk id="3" creationId="{66C96716-779C-9566-3AB4-16456F9CCD6A}"/>
          </ac:spMkLst>
        </pc:spChg>
        <pc:spChg chg="add del mod">
          <ac:chgData name="Carmon, Rhea" userId="b9e36c42-8d4f-4bd6-8390-81f0a596d82f" providerId="ADAL" clId="{83559B62-0E8E-4CD4-9AEE-B43DC8EEC21C}" dt="2024-09-10T14:49:52.632" v="4299" actId="1032"/>
          <ac:spMkLst>
            <pc:docMk/>
            <pc:sldMk cId="874606733" sldId="287"/>
            <ac:spMk id="7" creationId="{6DE1AAB0-1731-B330-FAC2-0BA387A4B860}"/>
          </ac:spMkLst>
        </pc:spChg>
        <pc:spChg chg="add del">
          <ac:chgData name="Carmon, Rhea" userId="b9e36c42-8d4f-4bd6-8390-81f0a596d82f" providerId="ADAL" clId="{83559B62-0E8E-4CD4-9AEE-B43DC8EEC21C}" dt="2024-09-10T14:48:35.780" v="4295" actId="26606"/>
          <ac:spMkLst>
            <pc:docMk/>
            <pc:sldMk cId="874606733" sldId="287"/>
            <ac:spMk id="8" creationId="{815925C2-A704-4D47-B1C1-3FCA52512EC1}"/>
          </ac:spMkLst>
        </pc:spChg>
        <pc:spChg chg="add del">
          <ac:chgData name="Carmon, Rhea" userId="b9e36c42-8d4f-4bd6-8390-81f0a596d82f" providerId="ADAL" clId="{83559B62-0E8E-4CD4-9AEE-B43DC8EEC21C}" dt="2024-09-10T13:27:06.163" v="3566" actId="26606"/>
          <ac:spMkLst>
            <pc:docMk/>
            <pc:sldMk cId="874606733" sldId="287"/>
            <ac:spMk id="9" creationId="{4D60F200-5EB0-B223-2439-C96C67F0FEE1}"/>
          </ac:spMkLst>
        </pc:spChg>
        <pc:spChg chg="add del">
          <ac:chgData name="Carmon, Rhea" userId="b9e36c42-8d4f-4bd6-8390-81f0a596d82f" providerId="ADAL" clId="{83559B62-0E8E-4CD4-9AEE-B43DC8EEC21C}" dt="2024-09-10T14:48:35.780" v="4295" actId="26606"/>
          <ac:spMkLst>
            <pc:docMk/>
            <pc:sldMk cId="874606733" sldId="287"/>
            <ac:spMk id="10" creationId="{01D4315C-C23C-4FD3-98DF-08C29E2292A8}"/>
          </ac:spMkLst>
        </pc:spChg>
        <pc:spChg chg="add del">
          <ac:chgData name="Carmon, Rhea" userId="b9e36c42-8d4f-4bd6-8390-81f0a596d82f" providerId="ADAL" clId="{83559B62-0E8E-4CD4-9AEE-B43DC8EEC21C}" dt="2024-09-10T13:27:06.163" v="3566" actId="26606"/>
          <ac:spMkLst>
            <pc:docMk/>
            <pc:sldMk cId="874606733" sldId="287"/>
            <ac:spMk id="11" creationId="{A6567EA8-C72D-4B9B-D23F-6B2E9F9C9F47}"/>
          </ac:spMkLst>
        </pc:spChg>
        <pc:spChg chg="add del">
          <ac:chgData name="Carmon, Rhea" userId="b9e36c42-8d4f-4bd6-8390-81f0a596d82f" providerId="ADAL" clId="{83559B62-0E8E-4CD4-9AEE-B43DC8EEC21C}" dt="2024-09-10T13:27:06.163" v="3566" actId="26606"/>
          <ac:spMkLst>
            <pc:docMk/>
            <pc:sldMk cId="874606733" sldId="287"/>
            <ac:spMk id="13" creationId="{FEFBFA78-9360-1E01-5448-6D5AE0A32601}"/>
          </ac:spMkLst>
        </pc:spChg>
        <pc:spChg chg="add del">
          <ac:chgData name="Carmon, Rhea" userId="b9e36c42-8d4f-4bd6-8390-81f0a596d82f" providerId="ADAL" clId="{83559B62-0E8E-4CD4-9AEE-B43DC8EEC21C}" dt="2024-09-10T13:27:06.163" v="3566" actId="26606"/>
          <ac:spMkLst>
            <pc:docMk/>
            <pc:sldMk cId="874606733" sldId="287"/>
            <ac:spMk id="15" creationId="{1740453C-744F-DB3A-47EC-15EACE1DC117}"/>
          </ac:spMkLst>
        </pc:spChg>
        <pc:spChg chg="add del">
          <ac:chgData name="Carmon, Rhea" userId="b9e36c42-8d4f-4bd6-8390-81f0a596d82f" providerId="ADAL" clId="{83559B62-0E8E-4CD4-9AEE-B43DC8EEC21C}" dt="2024-09-10T13:27:06.163" v="3566" actId="26606"/>
          <ac:spMkLst>
            <pc:docMk/>
            <pc:sldMk cId="874606733" sldId="287"/>
            <ac:spMk id="17" creationId="{B6924B03-77BD-EAE3-2854-43363FF8E6BB}"/>
          </ac:spMkLst>
        </pc:spChg>
        <pc:spChg chg="add del">
          <ac:chgData name="Carmon, Rhea" userId="b9e36c42-8d4f-4bd6-8390-81f0a596d82f" providerId="ADAL" clId="{83559B62-0E8E-4CD4-9AEE-B43DC8EEC21C}" dt="2024-09-10T14:47:46.523" v="4278" actId="1032"/>
          <ac:spMkLst>
            <pc:docMk/>
            <pc:sldMk cId="874606733" sldId="287"/>
            <ac:spMk id="26" creationId="{66C96716-779C-9566-3AB4-16456F9CCD6A}"/>
          </ac:spMkLst>
        </pc:spChg>
        <pc:spChg chg="add mod">
          <ac:chgData name="Carmon, Rhea" userId="b9e36c42-8d4f-4bd6-8390-81f0a596d82f" providerId="ADAL" clId="{83559B62-0E8E-4CD4-9AEE-B43DC8EEC21C}" dt="2024-09-10T14:52:32.669" v="4344" actId="1076"/>
          <ac:spMkLst>
            <pc:docMk/>
            <pc:sldMk cId="874606733" sldId="287"/>
            <ac:spMk id="28" creationId="{181676C8-0C86-7F0A-A00A-E2B11F29C4F1}"/>
          </ac:spMkLst>
        </pc:spChg>
        <pc:spChg chg="add del">
          <ac:chgData name="Carmon, Rhea" userId="b9e36c42-8d4f-4bd6-8390-81f0a596d82f" providerId="ADAL" clId="{83559B62-0E8E-4CD4-9AEE-B43DC8EEC21C}" dt="2024-09-10T14:48:35.769" v="4294" actId="26606"/>
          <ac:spMkLst>
            <pc:docMk/>
            <pc:sldMk cId="874606733" sldId="287"/>
            <ac:spMk id="30" creationId="{1A9F7B4E-B03D-4F64-BE33-00D074458D45}"/>
          </ac:spMkLst>
        </pc:spChg>
        <pc:spChg chg="add del">
          <ac:chgData name="Carmon, Rhea" userId="b9e36c42-8d4f-4bd6-8390-81f0a596d82f" providerId="ADAL" clId="{83559B62-0E8E-4CD4-9AEE-B43DC8EEC21C}" dt="2024-09-10T14:48:35.769" v="4294" actId="26606"/>
          <ac:spMkLst>
            <pc:docMk/>
            <pc:sldMk cId="874606733" sldId="287"/>
            <ac:spMk id="32" creationId="{7E2BE7F7-CA89-4002-ACCE-A478AEA24F5E}"/>
          </ac:spMkLst>
        </pc:spChg>
        <pc:spChg chg="add">
          <ac:chgData name="Carmon, Rhea" userId="b9e36c42-8d4f-4bd6-8390-81f0a596d82f" providerId="ADAL" clId="{83559B62-0E8E-4CD4-9AEE-B43DC8EEC21C}" dt="2024-09-10T14:48:35.780" v="4295" actId="26606"/>
          <ac:spMkLst>
            <pc:docMk/>
            <pc:sldMk cId="874606733" sldId="287"/>
            <ac:spMk id="34" creationId="{9228552E-C8B1-4A80-8448-0787CE0FC704}"/>
          </ac:spMkLst>
        </pc:spChg>
        <pc:grpChg chg="add del">
          <ac:chgData name="Carmon, Rhea" userId="b9e36c42-8d4f-4bd6-8390-81f0a596d82f" providerId="ADAL" clId="{83559B62-0E8E-4CD4-9AEE-B43DC8EEC21C}" dt="2024-09-10T14:48:35.780" v="4295" actId="26606"/>
          <ac:grpSpMkLst>
            <pc:docMk/>
            <pc:sldMk cId="874606733" sldId="287"/>
            <ac:grpSpMk id="12" creationId="{5E6B47BC-43FD-4C91-8BFF-B41B99A8A39E}"/>
          </ac:grpSpMkLst>
        </pc:grpChg>
        <pc:grpChg chg="add del">
          <ac:chgData name="Carmon, Rhea" userId="b9e36c42-8d4f-4bd6-8390-81f0a596d82f" providerId="ADAL" clId="{83559B62-0E8E-4CD4-9AEE-B43DC8EEC21C}" dt="2024-09-10T14:48:35.780" v="4295" actId="26606"/>
          <ac:grpSpMkLst>
            <pc:docMk/>
            <pc:sldMk cId="874606733" sldId="287"/>
            <ac:grpSpMk id="16" creationId="{43F5E015-E085-4624-B431-B42414448684}"/>
          </ac:grpSpMkLst>
        </pc:grpChg>
        <pc:graphicFrameChg chg="add del mod modGraphic">
          <ac:chgData name="Carmon, Rhea" userId="b9e36c42-8d4f-4bd6-8390-81f0a596d82f" providerId="ADAL" clId="{83559B62-0E8E-4CD4-9AEE-B43DC8EEC21C}" dt="2024-09-10T14:49:28.053" v="4298" actId="478"/>
          <ac:graphicFrameMkLst>
            <pc:docMk/>
            <pc:sldMk cId="874606733" sldId="287"/>
            <ac:graphicFrameMk id="4" creationId="{12CB916C-2EC9-D8ED-6B05-5421260B87F6}"/>
          </ac:graphicFrameMkLst>
        </pc:graphicFrameChg>
        <pc:graphicFrameChg chg="add mod modGraphic">
          <ac:chgData name="Carmon, Rhea" userId="b9e36c42-8d4f-4bd6-8390-81f0a596d82f" providerId="ADAL" clId="{83559B62-0E8E-4CD4-9AEE-B43DC8EEC21C}" dt="2024-09-10T14:52:28.307" v="4343" actId="14100"/>
          <ac:graphicFrameMkLst>
            <pc:docMk/>
            <pc:sldMk cId="874606733" sldId="287"/>
            <ac:graphicFrameMk id="27" creationId="{965EDD9C-6C95-27D4-3E30-B02B1B8F8685}"/>
          </ac:graphicFrameMkLst>
        </pc:graphicFrameChg>
        <pc:graphicFrameChg chg="add del mod">
          <ac:chgData name="Carmon, Rhea" userId="b9e36c42-8d4f-4bd6-8390-81f0a596d82f" providerId="ADAL" clId="{83559B62-0E8E-4CD4-9AEE-B43DC8EEC21C}" dt="2024-09-10T15:27:01.932" v="4383"/>
          <ac:graphicFrameMkLst>
            <pc:docMk/>
            <pc:sldMk cId="874606733" sldId="287"/>
            <ac:graphicFrameMk id="29" creationId="{1F71CED4-717C-6F1D-C419-D8172034E688}"/>
          </ac:graphicFrameMkLst>
        </pc:graphicFrameChg>
        <pc:graphicFrameChg chg="add del mod">
          <ac:chgData name="Carmon, Rhea" userId="b9e36c42-8d4f-4bd6-8390-81f0a596d82f" providerId="ADAL" clId="{83559B62-0E8E-4CD4-9AEE-B43DC8EEC21C}" dt="2024-09-10T15:27:38.281" v="4389"/>
          <ac:graphicFrameMkLst>
            <pc:docMk/>
            <pc:sldMk cId="874606733" sldId="287"/>
            <ac:graphicFrameMk id="31" creationId="{F5B78B38-D748-235B-1D9D-199E8E0E765E}"/>
          </ac:graphicFrameMkLst>
        </pc:graphicFrameChg>
        <pc:picChg chg="add del">
          <ac:chgData name="Carmon, Rhea" userId="b9e36c42-8d4f-4bd6-8390-81f0a596d82f" providerId="ADAL" clId="{83559B62-0E8E-4CD4-9AEE-B43DC8EEC21C}" dt="2024-09-10T13:27:06.163" v="3566" actId="26606"/>
          <ac:picMkLst>
            <pc:docMk/>
            <pc:sldMk cId="874606733" sldId="287"/>
            <ac:picMk id="5" creationId="{7F360148-AA8B-3395-C827-23A559DB45CB}"/>
          </ac:picMkLst>
        </pc:picChg>
      </pc:sldChg>
      <pc:sldChg chg="addSp delSp modSp new mod ord setBg modClrScheme chgLayout">
        <pc:chgData name="Carmon, Rhea" userId="b9e36c42-8d4f-4bd6-8390-81f0a596d82f" providerId="ADAL" clId="{83559B62-0E8E-4CD4-9AEE-B43DC8EEC21C}" dt="2024-09-10T14:20:09.961" v="4006" actId="255"/>
        <pc:sldMkLst>
          <pc:docMk/>
          <pc:sldMk cId="1359247220" sldId="288"/>
        </pc:sldMkLst>
        <pc:spChg chg="add del mod">
          <ac:chgData name="Carmon, Rhea" userId="b9e36c42-8d4f-4bd6-8390-81f0a596d82f" providerId="ADAL" clId="{83559B62-0E8E-4CD4-9AEE-B43DC8EEC21C}" dt="2024-09-10T13:59:48.564" v="3809" actId="26606"/>
          <ac:spMkLst>
            <pc:docMk/>
            <pc:sldMk cId="1359247220" sldId="288"/>
            <ac:spMk id="3" creationId="{4B017BB5-64ED-C4F1-6572-E048C8B16704}"/>
          </ac:spMkLst>
        </pc:spChg>
        <pc:spChg chg="add mod ord">
          <ac:chgData name="Carmon, Rhea" userId="b9e36c42-8d4f-4bd6-8390-81f0a596d82f" providerId="ADAL" clId="{83559B62-0E8E-4CD4-9AEE-B43DC8EEC21C}" dt="2024-09-10T14:20:09.961" v="4006" actId="255"/>
          <ac:spMkLst>
            <pc:docMk/>
            <pc:sldMk cId="1359247220" sldId="288"/>
            <ac:spMk id="4" creationId="{1593E009-0426-AFD8-B395-2ECAC31992C4}"/>
          </ac:spMkLst>
        </pc:spChg>
        <pc:spChg chg="add mod ord">
          <ac:chgData name="Carmon, Rhea" userId="b9e36c42-8d4f-4bd6-8390-81f0a596d82f" providerId="ADAL" clId="{83559B62-0E8E-4CD4-9AEE-B43DC8EEC21C}" dt="2024-09-10T14:00:35.917" v="3845" actId="26606"/>
          <ac:spMkLst>
            <pc:docMk/>
            <pc:sldMk cId="1359247220" sldId="288"/>
            <ac:spMk id="5" creationId="{5CDA337B-B201-40E2-D55E-EBA3FA4079C9}"/>
          </ac:spMkLst>
        </pc:spChg>
        <pc:spChg chg="add del">
          <ac:chgData name="Carmon, Rhea" userId="b9e36c42-8d4f-4bd6-8390-81f0a596d82f" providerId="ADAL" clId="{83559B62-0E8E-4CD4-9AEE-B43DC8EEC21C}" dt="2024-09-10T14:00:35.917" v="3845" actId="26606"/>
          <ac:spMkLst>
            <pc:docMk/>
            <pc:sldMk cId="1359247220" sldId="288"/>
            <ac:spMk id="11" creationId="{AE3A741D-C19B-960A-5803-1C5887147820}"/>
          </ac:spMkLst>
        </pc:spChg>
        <pc:spChg chg="add del">
          <ac:chgData name="Carmon, Rhea" userId="b9e36c42-8d4f-4bd6-8390-81f0a596d82f" providerId="ADAL" clId="{83559B62-0E8E-4CD4-9AEE-B43DC8EEC21C}" dt="2024-09-10T13:58:33.847" v="3753" actId="26606"/>
          <ac:spMkLst>
            <pc:docMk/>
            <pc:sldMk cId="1359247220" sldId="288"/>
            <ac:spMk id="12" creationId="{5D7F64A8-D625-4F61-A290-B499BB62ACFF}"/>
          </ac:spMkLst>
        </pc:spChg>
        <pc:spChg chg="add del">
          <ac:chgData name="Carmon, Rhea" userId="b9e36c42-8d4f-4bd6-8390-81f0a596d82f" providerId="ADAL" clId="{83559B62-0E8E-4CD4-9AEE-B43DC8EEC21C}" dt="2024-09-10T14:00:35.917" v="3845" actId="26606"/>
          <ac:spMkLst>
            <pc:docMk/>
            <pc:sldMk cId="1359247220" sldId="288"/>
            <ac:spMk id="13" creationId="{DC39DE25-0E4E-0AA7-0932-1D78C2372786}"/>
          </ac:spMkLst>
        </pc:spChg>
        <pc:spChg chg="add del">
          <ac:chgData name="Carmon, Rhea" userId="b9e36c42-8d4f-4bd6-8390-81f0a596d82f" providerId="ADAL" clId="{83559B62-0E8E-4CD4-9AEE-B43DC8EEC21C}" dt="2024-09-10T14:00:35.917" v="3845" actId="26606"/>
          <ac:spMkLst>
            <pc:docMk/>
            <pc:sldMk cId="1359247220" sldId="288"/>
            <ac:spMk id="15" creationId="{8D6EA299-0840-6DEA-E670-C49AEBC87E89}"/>
          </ac:spMkLst>
        </pc:spChg>
        <pc:spChg chg="add">
          <ac:chgData name="Carmon, Rhea" userId="b9e36c42-8d4f-4bd6-8390-81f0a596d82f" providerId="ADAL" clId="{83559B62-0E8E-4CD4-9AEE-B43DC8EEC21C}" dt="2024-09-10T14:00:35.917" v="3845" actId="26606"/>
          <ac:spMkLst>
            <pc:docMk/>
            <pc:sldMk cId="1359247220" sldId="288"/>
            <ac:spMk id="20" creationId="{F13C74B1-5B17-4795-BED0-7140497B445A}"/>
          </ac:spMkLst>
        </pc:spChg>
        <pc:spChg chg="add">
          <ac:chgData name="Carmon, Rhea" userId="b9e36c42-8d4f-4bd6-8390-81f0a596d82f" providerId="ADAL" clId="{83559B62-0E8E-4CD4-9AEE-B43DC8EEC21C}" dt="2024-09-10T14:00:35.917" v="3845" actId="26606"/>
          <ac:spMkLst>
            <pc:docMk/>
            <pc:sldMk cId="1359247220" sldId="288"/>
            <ac:spMk id="22" creationId="{D4974D33-8DC5-464E-8C6D-BE58F0669C17}"/>
          </ac:spMkLst>
        </pc:spChg>
        <pc:picChg chg="add del">
          <ac:chgData name="Carmon, Rhea" userId="b9e36c42-8d4f-4bd6-8390-81f0a596d82f" providerId="ADAL" clId="{83559B62-0E8E-4CD4-9AEE-B43DC8EEC21C}" dt="2024-09-10T13:58:33.847" v="3753" actId="26606"/>
          <ac:picMkLst>
            <pc:docMk/>
            <pc:sldMk cId="1359247220" sldId="288"/>
            <ac:picMk id="7" creationId="{16631B7E-6C17-8FB5-FBF0-2C0FCA924D1C}"/>
          </ac:picMkLst>
        </pc:picChg>
        <pc:picChg chg="add mod ord">
          <ac:chgData name="Carmon, Rhea" userId="b9e36c42-8d4f-4bd6-8390-81f0a596d82f" providerId="ADAL" clId="{83559B62-0E8E-4CD4-9AEE-B43DC8EEC21C}" dt="2024-09-10T14:00:35.917" v="3845" actId="26606"/>
          <ac:picMkLst>
            <pc:docMk/>
            <pc:sldMk cId="1359247220" sldId="288"/>
            <ac:picMk id="8" creationId="{81573034-CC48-6156-2321-2EF9AB9BB989}"/>
          </ac:picMkLst>
        </pc:picChg>
        <pc:picChg chg="add del">
          <ac:chgData name="Carmon, Rhea" userId="b9e36c42-8d4f-4bd6-8390-81f0a596d82f" providerId="ADAL" clId="{83559B62-0E8E-4CD4-9AEE-B43DC8EEC21C}" dt="2024-09-10T13:58:33.847" v="3753" actId="26606"/>
          <ac:picMkLst>
            <pc:docMk/>
            <pc:sldMk cId="1359247220" sldId="288"/>
            <ac:picMk id="9" creationId="{A5297F36-B55E-48F2-85DC-1230B62E006E}"/>
          </ac:picMkLst>
        </pc:picChg>
      </pc:sldChg>
      <pc:sldChg chg="addSp delSp modSp new mod">
        <pc:chgData name="Carmon, Rhea" userId="b9e36c42-8d4f-4bd6-8390-81f0a596d82f" providerId="ADAL" clId="{83559B62-0E8E-4CD4-9AEE-B43DC8EEC21C}" dt="2024-09-10T15:06:59.375" v="4358" actId="14100"/>
        <pc:sldMkLst>
          <pc:docMk/>
          <pc:sldMk cId="2825820658" sldId="289"/>
        </pc:sldMkLst>
        <pc:spChg chg="add del mod">
          <ac:chgData name="Carmon, Rhea" userId="b9e36c42-8d4f-4bd6-8390-81f0a596d82f" providerId="ADAL" clId="{83559B62-0E8E-4CD4-9AEE-B43DC8EEC21C}" dt="2024-09-10T15:03:27.262" v="4351"/>
          <ac:spMkLst>
            <pc:docMk/>
            <pc:sldMk cId="2825820658" sldId="289"/>
            <ac:spMk id="3" creationId="{849E9EC0-31AA-9A41-94B9-9F4EF3143ECE}"/>
          </ac:spMkLst>
        </pc:spChg>
        <pc:graphicFrameChg chg="add mod">
          <ac:chgData name="Carmon, Rhea" userId="b9e36c42-8d4f-4bd6-8390-81f0a596d82f" providerId="ADAL" clId="{83559B62-0E8E-4CD4-9AEE-B43DC8EEC21C}" dt="2024-09-10T15:06:59.375" v="4358" actId="14100"/>
          <ac:graphicFrameMkLst>
            <pc:docMk/>
            <pc:sldMk cId="2825820658" sldId="289"/>
            <ac:graphicFrameMk id="4" creationId="{D3B4F204-0F19-7607-00EB-6122BEE598D3}"/>
          </ac:graphicFrameMkLst>
        </pc:graphicFrameChg>
        <pc:graphicFrameChg chg="add del mod">
          <ac:chgData name="Carmon, Rhea" userId="b9e36c42-8d4f-4bd6-8390-81f0a596d82f" providerId="ADAL" clId="{83559B62-0E8E-4CD4-9AEE-B43DC8EEC21C}" dt="2024-09-10T15:05:31.498" v="4356" actId="478"/>
          <ac:graphicFrameMkLst>
            <pc:docMk/>
            <pc:sldMk cId="2825820658" sldId="289"/>
            <ac:graphicFrameMk id="5" creationId="{6C9F52B6-3D54-337B-D53B-483A89673A39}"/>
          </ac:graphicFrameMkLst>
        </pc:graphicFrameChg>
      </pc:sldChg>
      <pc:sldChg chg="addSp delSp new del mod">
        <pc:chgData name="Carmon, Rhea" userId="b9e36c42-8d4f-4bd6-8390-81f0a596d82f" providerId="ADAL" clId="{83559B62-0E8E-4CD4-9AEE-B43DC8EEC21C}" dt="2024-09-10T15:13:12.495" v="4361" actId="2696"/>
        <pc:sldMkLst>
          <pc:docMk/>
          <pc:sldMk cId="2276742756" sldId="290"/>
        </pc:sldMkLst>
        <pc:spChg chg="del">
          <ac:chgData name="Carmon, Rhea" userId="b9e36c42-8d4f-4bd6-8390-81f0a596d82f" providerId="ADAL" clId="{83559B62-0E8E-4CD4-9AEE-B43DC8EEC21C}" dt="2024-09-10T15:12:29.034" v="4360"/>
          <ac:spMkLst>
            <pc:docMk/>
            <pc:sldMk cId="2276742756" sldId="290"/>
            <ac:spMk id="3" creationId="{CD72370E-19E7-C61B-5A69-63EE3774671C}"/>
          </ac:spMkLst>
        </pc:spChg>
        <pc:graphicFrameChg chg="add">
          <ac:chgData name="Carmon, Rhea" userId="b9e36c42-8d4f-4bd6-8390-81f0a596d82f" providerId="ADAL" clId="{83559B62-0E8E-4CD4-9AEE-B43DC8EEC21C}" dt="2024-09-10T15:12:29.034" v="4360"/>
          <ac:graphicFrameMkLst>
            <pc:docMk/>
            <pc:sldMk cId="2276742756" sldId="290"/>
            <ac:graphicFrameMk id="4" creationId="{65F9472A-19EE-C5A1-10D1-50B1EBA9E5DD}"/>
          </ac:graphicFrameMkLst>
        </pc:graphicFrameChg>
      </pc:sldChg>
      <pc:sldChg chg="addSp delSp modSp new mod ord">
        <pc:chgData name="Carmon, Rhea" userId="b9e36c42-8d4f-4bd6-8390-81f0a596d82f" providerId="ADAL" clId="{83559B62-0E8E-4CD4-9AEE-B43DC8EEC21C}" dt="2024-09-10T15:28:45.176" v="4396"/>
        <pc:sldMkLst>
          <pc:docMk/>
          <pc:sldMk cId="2514994042" sldId="290"/>
        </pc:sldMkLst>
        <pc:spChg chg="del">
          <ac:chgData name="Carmon, Rhea" userId="b9e36c42-8d4f-4bd6-8390-81f0a596d82f" providerId="ADAL" clId="{83559B62-0E8E-4CD4-9AEE-B43DC8EEC21C}" dt="2024-09-10T15:27:48.682" v="4391"/>
          <ac:spMkLst>
            <pc:docMk/>
            <pc:sldMk cId="2514994042" sldId="290"/>
            <ac:spMk id="3" creationId="{8672EA32-8752-B30E-C79B-1B5B204E5611}"/>
          </ac:spMkLst>
        </pc:spChg>
        <pc:graphicFrameChg chg="add mod">
          <ac:chgData name="Carmon, Rhea" userId="b9e36c42-8d4f-4bd6-8390-81f0a596d82f" providerId="ADAL" clId="{83559B62-0E8E-4CD4-9AEE-B43DC8EEC21C}" dt="2024-09-10T15:28:20.957" v="4394" actId="14100"/>
          <ac:graphicFrameMkLst>
            <pc:docMk/>
            <pc:sldMk cId="2514994042" sldId="290"/>
            <ac:graphicFrameMk id="4" creationId="{EE7FDE5D-8BCD-C711-07FE-A269290724E6}"/>
          </ac:graphicFrameMkLst>
        </pc:graphicFrameChg>
      </pc:sldChg>
      <pc:sldChg chg="addSp delSp modSp new mod">
        <pc:chgData name="Carmon, Rhea" userId="b9e36c42-8d4f-4bd6-8390-81f0a596d82f" providerId="ADAL" clId="{83559B62-0E8E-4CD4-9AEE-B43DC8EEC21C}" dt="2024-09-10T15:29:54.978" v="4403" actId="14100"/>
        <pc:sldMkLst>
          <pc:docMk/>
          <pc:sldMk cId="1961096246" sldId="291"/>
        </pc:sldMkLst>
        <pc:spChg chg="del">
          <ac:chgData name="Carmon, Rhea" userId="b9e36c42-8d4f-4bd6-8390-81f0a596d82f" providerId="ADAL" clId="{83559B62-0E8E-4CD4-9AEE-B43DC8EEC21C}" dt="2024-09-10T15:29:37.701" v="4399" actId="478"/>
          <ac:spMkLst>
            <pc:docMk/>
            <pc:sldMk cId="1961096246" sldId="291"/>
            <ac:spMk id="2" creationId="{03F537E9-8217-2334-377B-0BE2A9B1057A}"/>
          </ac:spMkLst>
        </pc:spChg>
        <pc:spChg chg="del">
          <ac:chgData name="Carmon, Rhea" userId="b9e36c42-8d4f-4bd6-8390-81f0a596d82f" providerId="ADAL" clId="{83559B62-0E8E-4CD4-9AEE-B43DC8EEC21C}" dt="2024-09-10T15:29:25.252" v="4398"/>
          <ac:spMkLst>
            <pc:docMk/>
            <pc:sldMk cId="1961096246" sldId="291"/>
            <ac:spMk id="3" creationId="{43080843-3943-D8D9-A678-A3831F6AF223}"/>
          </ac:spMkLst>
        </pc:spChg>
        <pc:graphicFrameChg chg="add mod">
          <ac:chgData name="Carmon, Rhea" userId="b9e36c42-8d4f-4bd6-8390-81f0a596d82f" providerId="ADAL" clId="{83559B62-0E8E-4CD4-9AEE-B43DC8EEC21C}" dt="2024-09-10T15:29:54.978" v="4403" actId="14100"/>
          <ac:graphicFrameMkLst>
            <pc:docMk/>
            <pc:sldMk cId="1961096246" sldId="291"/>
            <ac:graphicFrameMk id="4" creationId="{33CD0DAC-DFE5-CBF8-6BAE-C2A13CE33583}"/>
          </ac:graphicFrameMkLst>
        </pc:graphicFrameChg>
      </pc:sldChg>
      <pc:sldChg chg="addSp delSp modSp new mod">
        <pc:chgData name="Carmon, Rhea" userId="b9e36c42-8d4f-4bd6-8390-81f0a596d82f" providerId="ADAL" clId="{83559B62-0E8E-4CD4-9AEE-B43DC8EEC21C}" dt="2024-09-10T15:31:28.442" v="4413" actId="14100"/>
        <pc:sldMkLst>
          <pc:docMk/>
          <pc:sldMk cId="1385088996" sldId="292"/>
        </pc:sldMkLst>
        <pc:spChg chg="del">
          <ac:chgData name="Carmon, Rhea" userId="b9e36c42-8d4f-4bd6-8390-81f0a596d82f" providerId="ADAL" clId="{83559B62-0E8E-4CD4-9AEE-B43DC8EEC21C}" dt="2024-09-10T15:31:16.577" v="4409" actId="478"/>
          <ac:spMkLst>
            <pc:docMk/>
            <pc:sldMk cId="1385088996" sldId="292"/>
            <ac:spMk id="2" creationId="{F161E292-11FE-456C-8083-32967D432445}"/>
          </ac:spMkLst>
        </pc:spChg>
        <pc:spChg chg="del">
          <ac:chgData name="Carmon, Rhea" userId="b9e36c42-8d4f-4bd6-8390-81f0a596d82f" providerId="ADAL" clId="{83559B62-0E8E-4CD4-9AEE-B43DC8EEC21C}" dt="2024-09-10T15:31:04.917" v="4408"/>
          <ac:spMkLst>
            <pc:docMk/>
            <pc:sldMk cId="1385088996" sldId="292"/>
            <ac:spMk id="3" creationId="{B83369B4-434A-F277-7925-E19E30F4DC8D}"/>
          </ac:spMkLst>
        </pc:spChg>
        <pc:graphicFrameChg chg="add mod">
          <ac:chgData name="Carmon, Rhea" userId="b9e36c42-8d4f-4bd6-8390-81f0a596d82f" providerId="ADAL" clId="{83559B62-0E8E-4CD4-9AEE-B43DC8EEC21C}" dt="2024-09-10T15:31:28.442" v="4413" actId="14100"/>
          <ac:graphicFrameMkLst>
            <pc:docMk/>
            <pc:sldMk cId="1385088996" sldId="292"/>
            <ac:graphicFrameMk id="4" creationId="{BF454481-CC43-40B1-EF16-E29B76CFD278}"/>
          </ac:graphicFrameMkLst>
        </pc:graphicFrameChg>
      </pc:sldChg>
      <pc:sldMasterChg chg="setBg modSldLayout">
        <pc:chgData name="Carmon, Rhea" userId="b9e36c42-8d4f-4bd6-8390-81f0a596d82f" providerId="ADAL" clId="{83559B62-0E8E-4CD4-9AEE-B43DC8EEC21C}" dt="2024-09-05T19:49:09.420" v="1392"/>
        <pc:sldMasterMkLst>
          <pc:docMk/>
          <pc:sldMasterMk cId="4147629862" sldId="2147483696"/>
        </pc:sldMasterMkLst>
        <pc:sldLayoutChg chg="setBg">
          <pc:chgData name="Carmon, Rhea" userId="b9e36c42-8d4f-4bd6-8390-81f0a596d82f" providerId="ADAL" clId="{83559B62-0E8E-4CD4-9AEE-B43DC8EEC21C}" dt="2024-09-05T19:49:09.420" v="1392"/>
          <pc:sldLayoutMkLst>
            <pc:docMk/>
            <pc:sldMasterMk cId="4147629862" sldId="2147483696"/>
            <pc:sldLayoutMk cId="3695424034" sldId="2147483697"/>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1525872379" sldId="2147483698"/>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1509087167" sldId="2147483699"/>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1296708883" sldId="2147483700"/>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4068230734" sldId="2147483701"/>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3895301397" sldId="2147483702"/>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1891094108" sldId="2147483703"/>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3110400251" sldId="2147483704"/>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3904262899" sldId="2147483705"/>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3971827817" sldId="2147483706"/>
          </pc:sldLayoutMkLst>
        </pc:sldLayoutChg>
        <pc:sldLayoutChg chg="setBg">
          <pc:chgData name="Carmon, Rhea" userId="b9e36c42-8d4f-4bd6-8390-81f0a596d82f" providerId="ADAL" clId="{83559B62-0E8E-4CD4-9AEE-B43DC8EEC21C}" dt="2024-09-05T19:49:09.420" v="1392"/>
          <pc:sldLayoutMkLst>
            <pc:docMk/>
            <pc:sldMasterMk cId="4147629862" sldId="2147483696"/>
            <pc:sldLayoutMk cId="1222743794" sldId="21474837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E47C1-7056-41E6-A4B1-BC4BB140D55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D32CCB6-DD44-445C-AB14-1D18509E2602}">
      <dgm:prSet custT="1"/>
      <dgm:spPr/>
      <dgm:t>
        <a:bodyPr/>
        <a:lstStyle/>
        <a:p>
          <a:r>
            <a:rPr lang="en-US" sz="3200" dirty="0"/>
            <a:t>Day 1 Readiness</a:t>
          </a:r>
        </a:p>
      </dgm:t>
    </dgm:pt>
    <dgm:pt modelId="{D9D80D39-15EE-4662-927E-65D6C2450923}" type="parTrans" cxnId="{95C8A2FC-8467-4B80-985A-773010953BE0}">
      <dgm:prSet/>
      <dgm:spPr/>
      <dgm:t>
        <a:bodyPr/>
        <a:lstStyle/>
        <a:p>
          <a:endParaRPr lang="en-US"/>
        </a:p>
      </dgm:t>
    </dgm:pt>
    <dgm:pt modelId="{D4C267C8-F6C4-4A26-BB96-4C6D2D1D26C8}" type="sibTrans" cxnId="{95C8A2FC-8467-4B80-985A-773010953BE0}">
      <dgm:prSet/>
      <dgm:spPr/>
      <dgm:t>
        <a:bodyPr/>
        <a:lstStyle/>
        <a:p>
          <a:endParaRPr lang="en-US"/>
        </a:p>
      </dgm:t>
    </dgm:pt>
    <dgm:pt modelId="{EE72335B-1736-4B1F-9D28-C8211B2D9602}">
      <dgm:prSet custT="1"/>
      <dgm:spPr/>
      <dgm:t>
        <a:bodyPr/>
        <a:lstStyle/>
        <a:p>
          <a:r>
            <a:rPr lang="en-US" sz="3200" dirty="0"/>
            <a:t>The UT PLAYS Program Approach</a:t>
          </a:r>
        </a:p>
      </dgm:t>
    </dgm:pt>
    <dgm:pt modelId="{675049C4-7944-4FC7-ABAD-3F9B28EE4B31}" type="parTrans" cxnId="{52B4D7BA-A34A-436D-9B06-D3F4EB35865E}">
      <dgm:prSet/>
      <dgm:spPr/>
      <dgm:t>
        <a:bodyPr/>
        <a:lstStyle/>
        <a:p>
          <a:endParaRPr lang="en-US"/>
        </a:p>
      </dgm:t>
    </dgm:pt>
    <dgm:pt modelId="{5451D4E6-6111-4A31-88D2-64A0CA308F1D}" type="sibTrans" cxnId="{52B4D7BA-A34A-436D-9B06-D3F4EB35865E}">
      <dgm:prSet/>
      <dgm:spPr/>
      <dgm:t>
        <a:bodyPr/>
        <a:lstStyle/>
        <a:p>
          <a:endParaRPr lang="en-US"/>
        </a:p>
      </dgm:t>
    </dgm:pt>
    <dgm:pt modelId="{7497EB6B-B553-479A-8935-E22B5D2FF082}">
      <dgm:prSet custT="1"/>
      <dgm:spPr/>
      <dgm:t>
        <a:bodyPr/>
        <a:lstStyle/>
        <a:p>
          <a:r>
            <a:rPr lang="en-US" sz="3200" dirty="0"/>
            <a:t>Integrating </a:t>
          </a:r>
          <a:r>
            <a:rPr lang="en-US" sz="3200" dirty="0" err="1"/>
            <a:t>InTASC</a:t>
          </a:r>
          <a:r>
            <a:rPr lang="en-US" sz="3200" dirty="0"/>
            <a:t> Standards</a:t>
          </a:r>
        </a:p>
      </dgm:t>
    </dgm:pt>
    <dgm:pt modelId="{F90E16C8-E83D-4D26-A703-C58E6FE2D041}" type="parTrans" cxnId="{9E84D78D-68C4-4DE6-9DFE-609FAABF1484}">
      <dgm:prSet/>
      <dgm:spPr/>
      <dgm:t>
        <a:bodyPr/>
        <a:lstStyle/>
        <a:p>
          <a:endParaRPr lang="en-US"/>
        </a:p>
      </dgm:t>
    </dgm:pt>
    <dgm:pt modelId="{11A852AD-3CBD-4A28-9D4B-7EAF67412E42}" type="sibTrans" cxnId="{9E84D78D-68C4-4DE6-9DFE-609FAABF1484}">
      <dgm:prSet/>
      <dgm:spPr/>
      <dgm:t>
        <a:bodyPr/>
        <a:lstStyle/>
        <a:p>
          <a:endParaRPr lang="en-US"/>
        </a:p>
      </dgm:t>
    </dgm:pt>
    <dgm:pt modelId="{C276DF18-CC94-4C33-83F9-F80D1EC53271}">
      <dgm:prSet custT="1"/>
      <dgm:spPr/>
      <dgm:t>
        <a:bodyPr/>
        <a:lstStyle/>
        <a:p>
          <a:r>
            <a:rPr lang="en-US" sz="3200" dirty="0"/>
            <a:t>Real-World Feedback </a:t>
          </a:r>
        </a:p>
      </dgm:t>
    </dgm:pt>
    <dgm:pt modelId="{A7C532E9-CAE6-41CD-8175-A43C560F6253}" type="parTrans" cxnId="{FBD72A5E-724F-40A0-B833-0C8AB7044348}">
      <dgm:prSet/>
      <dgm:spPr/>
      <dgm:t>
        <a:bodyPr/>
        <a:lstStyle/>
        <a:p>
          <a:endParaRPr lang="en-US"/>
        </a:p>
      </dgm:t>
    </dgm:pt>
    <dgm:pt modelId="{E70B6FE2-ABDE-47CD-8D48-9B090E7611F7}" type="sibTrans" cxnId="{FBD72A5E-724F-40A0-B833-0C8AB7044348}">
      <dgm:prSet/>
      <dgm:spPr/>
      <dgm:t>
        <a:bodyPr/>
        <a:lstStyle/>
        <a:p>
          <a:endParaRPr lang="en-US"/>
        </a:p>
      </dgm:t>
    </dgm:pt>
    <dgm:pt modelId="{B9189257-2A4A-46E4-8519-2ED5FD42487D}">
      <dgm:prSet custT="1"/>
      <dgm:spPr/>
      <dgm:t>
        <a:bodyPr/>
        <a:lstStyle/>
        <a:p>
          <a:r>
            <a:rPr lang="en-US" sz="3200" dirty="0"/>
            <a:t>Q&amp;A and Discussions</a:t>
          </a:r>
        </a:p>
      </dgm:t>
    </dgm:pt>
    <dgm:pt modelId="{0D3C370A-7C25-4809-B124-EE513E65E4A7}" type="parTrans" cxnId="{D3953367-EA6B-466B-9D02-993A969533D8}">
      <dgm:prSet/>
      <dgm:spPr/>
      <dgm:t>
        <a:bodyPr/>
        <a:lstStyle/>
        <a:p>
          <a:endParaRPr lang="en-US"/>
        </a:p>
      </dgm:t>
    </dgm:pt>
    <dgm:pt modelId="{9E3D5BF8-CFD3-425D-8CF4-B367AB6DED23}" type="sibTrans" cxnId="{D3953367-EA6B-466B-9D02-993A969533D8}">
      <dgm:prSet/>
      <dgm:spPr/>
      <dgm:t>
        <a:bodyPr/>
        <a:lstStyle/>
        <a:p>
          <a:endParaRPr lang="en-US"/>
        </a:p>
      </dgm:t>
    </dgm:pt>
    <dgm:pt modelId="{9029D9A2-BCA6-499B-81C4-2CC2BA124759}" type="pres">
      <dgm:prSet presAssocID="{B9BE47C1-7056-41E6-A4B1-BC4BB140D55C}" presName="vert0" presStyleCnt="0">
        <dgm:presLayoutVars>
          <dgm:dir/>
          <dgm:animOne val="branch"/>
          <dgm:animLvl val="lvl"/>
        </dgm:presLayoutVars>
      </dgm:prSet>
      <dgm:spPr/>
    </dgm:pt>
    <dgm:pt modelId="{28EE241B-E7F3-4CC6-A787-3742D69CEECE}" type="pres">
      <dgm:prSet presAssocID="{0D32CCB6-DD44-445C-AB14-1D18509E2602}" presName="thickLine" presStyleLbl="alignNode1" presStyleIdx="0" presStyleCnt="5"/>
      <dgm:spPr/>
    </dgm:pt>
    <dgm:pt modelId="{E030424A-422A-4AEA-8AB8-62B9B3FB2B67}" type="pres">
      <dgm:prSet presAssocID="{0D32CCB6-DD44-445C-AB14-1D18509E2602}" presName="horz1" presStyleCnt="0"/>
      <dgm:spPr/>
    </dgm:pt>
    <dgm:pt modelId="{CDE78CD4-B096-4EC0-90DB-DEFAECD8F9A5}" type="pres">
      <dgm:prSet presAssocID="{0D32CCB6-DD44-445C-AB14-1D18509E2602}" presName="tx1" presStyleLbl="revTx" presStyleIdx="0" presStyleCnt="5"/>
      <dgm:spPr/>
    </dgm:pt>
    <dgm:pt modelId="{6C9D47D7-35E1-465E-8EC4-714E2B75C4B8}" type="pres">
      <dgm:prSet presAssocID="{0D32CCB6-DD44-445C-AB14-1D18509E2602}" presName="vert1" presStyleCnt="0"/>
      <dgm:spPr/>
    </dgm:pt>
    <dgm:pt modelId="{F36C5A50-9DDF-4069-B084-251D07A64EBC}" type="pres">
      <dgm:prSet presAssocID="{EE72335B-1736-4B1F-9D28-C8211B2D9602}" presName="thickLine" presStyleLbl="alignNode1" presStyleIdx="1" presStyleCnt="5"/>
      <dgm:spPr/>
    </dgm:pt>
    <dgm:pt modelId="{A0FBFC17-8350-47BB-94B9-296E730787A5}" type="pres">
      <dgm:prSet presAssocID="{EE72335B-1736-4B1F-9D28-C8211B2D9602}" presName="horz1" presStyleCnt="0"/>
      <dgm:spPr/>
    </dgm:pt>
    <dgm:pt modelId="{186DD14C-7850-4693-BB28-80F666253893}" type="pres">
      <dgm:prSet presAssocID="{EE72335B-1736-4B1F-9D28-C8211B2D9602}" presName="tx1" presStyleLbl="revTx" presStyleIdx="1" presStyleCnt="5"/>
      <dgm:spPr/>
    </dgm:pt>
    <dgm:pt modelId="{B7F122D8-86DA-44FE-AD05-8C1CB0FF6E29}" type="pres">
      <dgm:prSet presAssocID="{EE72335B-1736-4B1F-9D28-C8211B2D9602}" presName="vert1" presStyleCnt="0"/>
      <dgm:spPr/>
    </dgm:pt>
    <dgm:pt modelId="{6F856688-D718-483A-9370-77BB0AE1EAE7}" type="pres">
      <dgm:prSet presAssocID="{7497EB6B-B553-479A-8935-E22B5D2FF082}" presName="thickLine" presStyleLbl="alignNode1" presStyleIdx="2" presStyleCnt="5"/>
      <dgm:spPr/>
    </dgm:pt>
    <dgm:pt modelId="{FAAADBB8-AE51-46B9-8CA3-423BCBBDB9F0}" type="pres">
      <dgm:prSet presAssocID="{7497EB6B-B553-479A-8935-E22B5D2FF082}" presName="horz1" presStyleCnt="0"/>
      <dgm:spPr/>
    </dgm:pt>
    <dgm:pt modelId="{0886D204-0987-4BD2-A2B0-F837C42EE735}" type="pres">
      <dgm:prSet presAssocID="{7497EB6B-B553-479A-8935-E22B5D2FF082}" presName="tx1" presStyleLbl="revTx" presStyleIdx="2" presStyleCnt="5"/>
      <dgm:spPr/>
    </dgm:pt>
    <dgm:pt modelId="{69220D95-74AD-4FAE-B229-F503284F74DB}" type="pres">
      <dgm:prSet presAssocID="{7497EB6B-B553-479A-8935-E22B5D2FF082}" presName="vert1" presStyleCnt="0"/>
      <dgm:spPr/>
    </dgm:pt>
    <dgm:pt modelId="{3790A405-1E67-40DE-A7F4-BAEF54FC007F}" type="pres">
      <dgm:prSet presAssocID="{C276DF18-CC94-4C33-83F9-F80D1EC53271}" presName="thickLine" presStyleLbl="alignNode1" presStyleIdx="3" presStyleCnt="5"/>
      <dgm:spPr/>
    </dgm:pt>
    <dgm:pt modelId="{53C23735-72A5-4E25-A8E2-8EA8959B7E61}" type="pres">
      <dgm:prSet presAssocID="{C276DF18-CC94-4C33-83F9-F80D1EC53271}" presName="horz1" presStyleCnt="0"/>
      <dgm:spPr/>
    </dgm:pt>
    <dgm:pt modelId="{ADD9BC1F-1FBB-47A1-B74E-53B3DE8A10A8}" type="pres">
      <dgm:prSet presAssocID="{C276DF18-CC94-4C33-83F9-F80D1EC53271}" presName="tx1" presStyleLbl="revTx" presStyleIdx="3" presStyleCnt="5"/>
      <dgm:spPr/>
    </dgm:pt>
    <dgm:pt modelId="{B0FC6D49-FA52-45A3-B691-3E22A82D1CAF}" type="pres">
      <dgm:prSet presAssocID="{C276DF18-CC94-4C33-83F9-F80D1EC53271}" presName="vert1" presStyleCnt="0"/>
      <dgm:spPr/>
    </dgm:pt>
    <dgm:pt modelId="{E6C69F65-EA63-4D08-A118-2D79C0E025C1}" type="pres">
      <dgm:prSet presAssocID="{B9189257-2A4A-46E4-8519-2ED5FD42487D}" presName="thickLine" presStyleLbl="alignNode1" presStyleIdx="4" presStyleCnt="5"/>
      <dgm:spPr/>
    </dgm:pt>
    <dgm:pt modelId="{54261E3F-E99F-402B-8312-B390EAC37663}" type="pres">
      <dgm:prSet presAssocID="{B9189257-2A4A-46E4-8519-2ED5FD42487D}" presName="horz1" presStyleCnt="0"/>
      <dgm:spPr/>
    </dgm:pt>
    <dgm:pt modelId="{62C919AC-4A05-4D0D-83E1-C2328F630226}" type="pres">
      <dgm:prSet presAssocID="{B9189257-2A4A-46E4-8519-2ED5FD42487D}" presName="tx1" presStyleLbl="revTx" presStyleIdx="4" presStyleCnt="5"/>
      <dgm:spPr/>
    </dgm:pt>
    <dgm:pt modelId="{957B63AB-E988-401F-B4B7-B30C1E1805F6}" type="pres">
      <dgm:prSet presAssocID="{B9189257-2A4A-46E4-8519-2ED5FD42487D}" presName="vert1" presStyleCnt="0"/>
      <dgm:spPr/>
    </dgm:pt>
  </dgm:ptLst>
  <dgm:cxnLst>
    <dgm:cxn modelId="{8052640D-18A0-4D03-A09A-4E8CF5D7DFC5}" type="presOf" srcId="{B9BE47C1-7056-41E6-A4B1-BC4BB140D55C}" destId="{9029D9A2-BCA6-499B-81C4-2CC2BA124759}" srcOrd="0" destOrd="0" presId="urn:microsoft.com/office/officeart/2008/layout/LinedList"/>
    <dgm:cxn modelId="{4D69C65C-31C4-423A-9514-8250120D874B}" type="presOf" srcId="{EE72335B-1736-4B1F-9D28-C8211B2D9602}" destId="{186DD14C-7850-4693-BB28-80F666253893}" srcOrd="0" destOrd="0" presId="urn:microsoft.com/office/officeart/2008/layout/LinedList"/>
    <dgm:cxn modelId="{FBD72A5E-724F-40A0-B833-0C8AB7044348}" srcId="{B9BE47C1-7056-41E6-A4B1-BC4BB140D55C}" destId="{C276DF18-CC94-4C33-83F9-F80D1EC53271}" srcOrd="3" destOrd="0" parTransId="{A7C532E9-CAE6-41CD-8175-A43C560F6253}" sibTransId="{E70B6FE2-ABDE-47CD-8D48-9B090E7611F7}"/>
    <dgm:cxn modelId="{D3953367-EA6B-466B-9D02-993A969533D8}" srcId="{B9BE47C1-7056-41E6-A4B1-BC4BB140D55C}" destId="{B9189257-2A4A-46E4-8519-2ED5FD42487D}" srcOrd="4" destOrd="0" parTransId="{0D3C370A-7C25-4809-B124-EE513E65E4A7}" sibTransId="{9E3D5BF8-CFD3-425D-8CF4-B367AB6DED23}"/>
    <dgm:cxn modelId="{984B9477-3983-419C-8176-7FCA14F2898C}" type="presOf" srcId="{B9189257-2A4A-46E4-8519-2ED5FD42487D}" destId="{62C919AC-4A05-4D0D-83E1-C2328F630226}" srcOrd="0" destOrd="0" presId="urn:microsoft.com/office/officeart/2008/layout/LinedList"/>
    <dgm:cxn modelId="{A1A4D089-4A39-422D-8CD8-5A08852A8EC2}" type="presOf" srcId="{0D32CCB6-DD44-445C-AB14-1D18509E2602}" destId="{CDE78CD4-B096-4EC0-90DB-DEFAECD8F9A5}" srcOrd="0" destOrd="0" presId="urn:microsoft.com/office/officeart/2008/layout/LinedList"/>
    <dgm:cxn modelId="{9E84D78D-68C4-4DE6-9DFE-609FAABF1484}" srcId="{B9BE47C1-7056-41E6-A4B1-BC4BB140D55C}" destId="{7497EB6B-B553-479A-8935-E22B5D2FF082}" srcOrd="2" destOrd="0" parTransId="{F90E16C8-E83D-4D26-A703-C58E6FE2D041}" sibTransId="{11A852AD-3CBD-4A28-9D4B-7EAF67412E42}"/>
    <dgm:cxn modelId="{C5C6089F-658E-4BA0-8EE4-6F22F6D90487}" type="presOf" srcId="{7497EB6B-B553-479A-8935-E22B5D2FF082}" destId="{0886D204-0987-4BD2-A2B0-F837C42EE735}" srcOrd="0" destOrd="0" presId="urn:microsoft.com/office/officeart/2008/layout/LinedList"/>
    <dgm:cxn modelId="{52B4D7BA-A34A-436D-9B06-D3F4EB35865E}" srcId="{B9BE47C1-7056-41E6-A4B1-BC4BB140D55C}" destId="{EE72335B-1736-4B1F-9D28-C8211B2D9602}" srcOrd="1" destOrd="0" parTransId="{675049C4-7944-4FC7-ABAD-3F9B28EE4B31}" sibTransId="{5451D4E6-6111-4A31-88D2-64A0CA308F1D}"/>
    <dgm:cxn modelId="{C0B007DE-6C31-4631-9CAE-1CD9F2C3D595}" type="presOf" srcId="{C276DF18-CC94-4C33-83F9-F80D1EC53271}" destId="{ADD9BC1F-1FBB-47A1-B74E-53B3DE8A10A8}" srcOrd="0" destOrd="0" presId="urn:microsoft.com/office/officeart/2008/layout/LinedList"/>
    <dgm:cxn modelId="{95C8A2FC-8467-4B80-985A-773010953BE0}" srcId="{B9BE47C1-7056-41E6-A4B1-BC4BB140D55C}" destId="{0D32CCB6-DD44-445C-AB14-1D18509E2602}" srcOrd="0" destOrd="0" parTransId="{D9D80D39-15EE-4662-927E-65D6C2450923}" sibTransId="{D4C267C8-F6C4-4A26-BB96-4C6D2D1D26C8}"/>
    <dgm:cxn modelId="{2764F4F1-6636-4719-B57F-16C012E99BB4}" type="presParOf" srcId="{9029D9A2-BCA6-499B-81C4-2CC2BA124759}" destId="{28EE241B-E7F3-4CC6-A787-3742D69CEECE}" srcOrd="0" destOrd="0" presId="urn:microsoft.com/office/officeart/2008/layout/LinedList"/>
    <dgm:cxn modelId="{671AEC20-F715-4684-B1FD-5E4F2577CB6F}" type="presParOf" srcId="{9029D9A2-BCA6-499B-81C4-2CC2BA124759}" destId="{E030424A-422A-4AEA-8AB8-62B9B3FB2B67}" srcOrd="1" destOrd="0" presId="urn:microsoft.com/office/officeart/2008/layout/LinedList"/>
    <dgm:cxn modelId="{CC4C2416-F194-4CC4-BD09-9ED924FA7CCF}" type="presParOf" srcId="{E030424A-422A-4AEA-8AB8-62B9B3FB2B67}" destId="{CDE78CD4-B096-4EC0-90DB-DEFAECD8F9A5}" srcOrd="0" destOrd="0" presId="urn:microsoft.com/office/officeart/2008/layout/LinedList"/>
    <dgm:cxn modelId="{F75D0C12-7BD5-4E1F-8C35-1B0AC7B62648}" type="presParOf" srcId="{E030424A-422A-4AEA-8AB8-62B9B3FB2B67}" destId="{6C9D47D7-35E1-465E-8EC4-714E2B75C4B8}" srcOrd="1" destOrd="0" presId="urn:microsoft.com/office/officeart/2008/layout/LinedList"/>
    <dgm:cxn modelId="{AA934780-736F-4D2A-917F-145694C032AD}" type="presParOf" srcId="{9029D9A2-BCA6-499B-81C4-2CC2BA124759}" destId="{F36C5A50-9DDF-4069-B084-251D07A64EBC}" srcOrd="2" destOrd="0" presId="urn:microsoft.com/office/officeart/2008/layout/LinedList"/>
    <dgm:cxn modelId="{DADBB238-BD38-467D-949C-84FB199E5A12}" type="presParOf" srcId="{9029D9A2-BCA6-499B-81C4-2CC2BA124759}" destId="{A0FBFC17-8350-47BB-94B9-296E730787A5}" srcOrd="3" destOrd="0" presId="urn:microsoft.com/office/officeart/2008/layout/LinedList"/>
    <dgm:cxn modelId="{49F665DB-BE1E-4BE2-86A5-9A923BDB7625}" type="presParOf" srcId="{A0FBFC17-8350-47BB-94B9-296E730787A5}" destId="{186DD14C-7850-4693-BB28-80F666253893}" srcOrd="0" destOrd="0" presId="urn:microsoft.com/office/officeart/2008/layout/LinedList"/>
    <dgm:cxn modelId="{62452B63-7EF7-44F6-9E01-AF6C207F4E99}" type="presParOf" srcId="{A0FBFC17-8350-47BB-94B9-296E730787A5}" destId="{B7F122D8-86DA-44FE-AD05-8C1CB0FF6E29}" srcOrd="1" destOrd="0" presId="urn:microsoft.com/office/officeart/2008/layout/LinedList"/>
    <dgm:cxn modelId="{93C6F626-DCBB-4BB7-BBD3-40719AC1028E}" type="presParOf" srcId="{9029D9A2-BCA6-499B-81C4-2CC2BA124759}" destId="{6F856688-D718-483A-9370-77BB0AE1EAE7}" srcOrd="4" destOrd="0" presId="urn:microsoft.com/office/officeart/2008/layout/LinedList"/>
    <dgm:cxn modelId="{70E8CEBF-4C92-4D70-9BED-6D5F5FF9ED22}" type="presParOf" srcId="{9029D9A2-BCA6-499B-81C4-2CC2BA124759}" destId="{FAAADBB8-AE51-46B9-8CA3-423BCBBDB9F0}" srcOrd="5" destOrd="0" presId="urn:microsoft.com/office/officeart/2008/layout/LinedList"/>
    <dgm:cxn modelId="{287CC964-D838-486F-A005-0D5444B4E2E8}" type="presParOf" srcId="{FAAADBB8-AE51-46B9-8CA3-423BCBBDB9F0}" destId="{0886D204-0987-4BD2-A2B0-F837C42EE735}" srcOrd="0" destOrd="0" presId="urn:microsoft.com/office/officeart/2008/layout/LinedList"/>
    <dgm:cxn modelId="{B091A09C-A282-4D57-BA9D-13947EB48AE4}" type="presParOf" srcId="{FAAADBB8-AE51-46B9-8CA3-423BCBBDB9F0}" destId="{69220D95-74AD-4FAE-B229-F503284F74DB}" srcOrd="1" destOrd="0" presId="urn:microsoft.com/office/officeart/2008/layout/LinedList"/>
    <dgm:cxn modelId="{C0817652-3742-4912-86C6-CF51195AE0C8}" type="presParOf" srcId="{9029D9A2-BCA6-499B-81C4-2CC2BA124759}" destId="{3790A405-1E67-40DE-A7F4-BAEF54FC007F}" srcOrd="6" destOrd="0" presId="urn:microsoft.com/office/officeart/2008/layout/LinedList"/>
    <dgm:cxn modelId="{9F8B9A9F-DC0E-4BE4-B2D0-15998BBE1869}" type="presParOf" srcId="{9029D9A2-BCA6-499B-81C4-2CC2BA124759}" destId="{53C23735-72A5-4E25-A8E2-8EA8959B7E61}" srcOrd="7" destOrd="0" presId="urn:microsoft.com/office/officeart/2008/layout/LinedList"/>
    <dgm:cxn modelId="{0F26374D-3A3C-4B48-9581-CBFD7630103E}" type="presParOf" srcId="{53C23735-72A5-4E25-A8E2-8EA8959B7E61}" destId="{ADD9BC1F-1FBB-47A1-B74E-53B3DE8A10A8}" srcOrd="0" destOrd="0" presId="urn:microsoft.com/office/officeart/2008/layout/LinedList"/>
    <dgm:cxn modelId="{9C868589-ADC1-4CC0-BB34-E313F3AF0CF3}" type="presParOf" srcId="{53C23735-72A5-4E25-A8E2-8EA8959B7E61}" destId="{B0FC6D49-FA52-45A3-B691-3E22A82D1CAF}" srcOrd="1" destOrd="0" presId="urn:microsoft.com/office/officeart/2008/layout/LinedList"/>
    <dgm:cxn modelId="{CD5A7211-E393-4FBE-A9B4-94F1F5764443}" type="presParOf" srcId="{9029D9A2-BCA6-499B-81C4-2CC2BA124759}" destId="{E6C69F65-EA63-4D08-A118-2D79C0E025C1}" srcOrd="8" destOrd="0" presId="urn:microsoft.com/office/officeart/2008/layout/LinedList"/>
    <dgm:cxn modelId="{9967AD7E-E1D9-41AD-BE94-4773FD2D9068}" type="presParOf" srcId="{9029D9A2-BCA6-499B-81C4-2CC2BA124759}" destId="{54261E3F-E99F-402B-8312-B390EAC37663}" srcOrd="9" destOrd="0" presId="urn:microsoft.com/office/officeart/2008/layout/LinedList"/>
    <dgm:cxn modelId="{1086A074-2359-4B3E-8BE3-216770C22405}" type="presParOf" srcId="{54261E3F-E99F-402B-8312-B390EAC37663}" destId="{62C919AC-4A05-4D0D-83E1-C2328F630226}" srcOrd="0" destOrd="0" presId="urn:microsoft.com/office/officeart/2008/layout/LinedList"/>
    <dgm:cxn modelId="{B24D8760-DEA4-4A48-AAA7-3C2FD4EFDF4E}" type="presParOf" srcId="{54261E3F-E99F-402B-8312-B390EAC37663}" destId="{957B63AB-E988-401F-B4B7-B30C1E1805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AE511-EE76-4102-9166-4212B4A2251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3501DA39-63DC-401C-A31C-7F878546744F}">
      <dgm:prSet phldrT="[Text]"/>
      <dgm:spPr/>
      <dgm:t>
        <a:bodyPr/>
        <a:lstStyle/>
        <a:p>
          <a:r>
            <a:rPr lang="en-US" dirty="0"/>
            <a:t>Practical Skills</a:t>
          </a:r>
        </a:p>
      </dgm:t>
    </dgm:pt>
    <dgm:pt modelId="{027D47F6-C07F-4B3D-9C8E-085477084D8F}" type="parTrans" cxnId="{28C8195A-E522-4213-AA12-4B82ECCB643E}">
      <dgm:prSet/>
      <dgm:spPr/>
      <dgm:t>
        <a:bodyPr/>
        <a:lstStyle/>
        <a:p>
          <a:endParaRPr lang="en-US"/>
        </a:p>
      </dgm:t>
    </dgm:pt>
    <dgm:pt modelId="{D22CCD92-B332-4F1D-B489-8919CE05FE2C}" type="sibTrans" cxnId="{28C8195A-E522-4213-AA12-4B82ECCB643E}">
      <dgm:prSet/>
      <dgm:spPr/>
      <dgm:t>
        <a:bodyPr/>
        <a:lstStyle/>
        <a:p>
          <a:endParaRPr lang="en-US"/>
        </a:p>
      </dgm:t>
    </dgm:pt>
    <dgm:pt modelId="{1936C766-EBB8-4349-A40D-BF13868D0522}">
      <dgm:prSet phldrT="[Text]"/>
      <dgm:spPr/>
      <dgm:t>
        <a:bodyPr/>
        <a:lstStyle/>
        <a:p>
          <a:r>
            <a:rPr lang="en-US" dirty="0"/>
            <a:t>Real-World Application</a:t>
          </a:r>
        </a:p>
      </dgm:t>
    </dgm:pt>
    <dgm:pt modelId="{CA514E17-00BB-4236-8816-52004B43366E}" type="parTrans" cxnId="{ECF3A638-8AC2-4E99-B0FD-620A77D14DA2}">
      <dgm:prSet/>
      <dgm:spPr/>
      <dgm:t>
        <a:bodyPr/>
        <a:lstStyle/>
        <a:p>
          <a:endParaRPr lang="en-US"/>
        </a:p>
      </dgm:t>
    </dgm:pt>
    <dgm:pt modelId="{03AFC724-8C16-4E35-ABBB-BA73A121948B}" type="sibTrans" cxnId="{ECF3A638-8AC2-4E99-B0FD-620A77D14DA2}">
      <dgm:prSet/>
      <dgm:spPr/>
      <dgm:t>
        <a:bodyPr/>
        <a:lstStyle/>
        <a:p>
          <a:endParaRPr lang="en-US"/>
        </a:p>
      </dgm:t>
    </dgm:pt>
    <dgm:pt modelId="{1C3E650C-E0D2-48A3-AA61-5C50B5ADACB7}">
      <dgm:prSet phldrT="[Text]"/>
      <dgm:spPr/>
      <dgm:t>
        <a:bodyPr/>
        <a:lstStyle/>
        <a:p>
          <a:r>
            <a:rPr lang="en-US" dirty="0"/>
            <a:t>Continuous Feedback</a:t>
          </a:r>
        </a:p>
      </dgm:t>
    </dgm:pt>
    <dgm:pt modelId="{986F41DB-8E62-4E02-B5EF-8BDD68AAC4AE}" type="parTrans" cxnId="{EA5D78DB-5104-4138-9171-DFB6ED863E1F}">
      <dgm:prSet/>
      <dgm:spPr/>
      <dgm:t>
        <a:bodyPr/>
        <a:lstStyle/>
        <a:p>
          <a:endParaRPr lang="en-US"/>
        </a:p>
      </dgm:t>
    </dgm:pt>
    <dgm:pt modelId="{4D9000B7-B4FB-47BA-B7BD-8D3E90428BBB}" type="sibTrans" cxnId="{EA5D78DB-5104-4138-9171-DFB6ED863E1F}">
      <dgm:prSet/>
      <dgm:spPr/>
      <dgm:t>
        <a:bodyPr/>
        <a:lstStyle/>
        <a:p>
          <a:endParaRPr lang="en-US"/>
        </a:p>
      </dgm:t>
    </dgm:pt>
    <dgm:pt modelId="{C69602A6-4289-4D51-96E8-C1A56543E695}">
      <dgm:prSet phldrT="[Text]"/>
      <dgm:spPr/>
      <dgm:t>
        <a:bodyPr/>
        <a:lstStyle/>
        <a:p>
          <a:r>
            <a:rPr lang="en-US" dirty="0"/>
            <a:t>DAY 1 Readiness</a:t>
          </a:r>
        </a:p>
      </dgm:t>
    </dgm:pt>
    <dgm:pt modelId="{F4DF7C8B-A631-4E43-856D-86E8661FF518}" type="parTrans" cxnId="{22625B51-7816-4475-9C90-27FF99886CAD}">
      <dgm:prSet/>
      <dgm:spPr/>
      <dgm:t>
        <a:bodyPr/>
        <a:lstStyle/>
        <a:p>
          <a:endParaRPr lang="en-US"/>
        </a:p>
      </dgm:t>
    </dgm:pt>
    <dgm:pt modelId="{D9E91E81-9345-4BB0-B9CC-61BAEE0A8D1F}" type="sibTrans" cxnId="{22625B51-7816-4475-9C90-27FF99886CAD}">
      <dgm:prSet/>
      <dgm:spPr/>
      <dgm:t>
        <a:bodyPr/>
        <a:lstStyle/>
        <a:p>
          <a:endParaRPr lang="en-US"/>
        </a:p>
      </dgm:t>
    </dgm:pt>
    <dgm:pt modelId="{38B04608-45D1-4FDF-957D-5A2AA2B6B38A}" type="pres">
      <dgm:prSet presAssocID="{FBCAE511-EE76-4102-9166-4212B4A2251F}" presName="Name0" presStyleCnt="0">
        <dgm:presLayoutVars>
          <dgm:chMax val="4"/>
          <dgm:resizeHandles val="exact"/>
        </dgm:presLayoutVars>
      </dgm:prSet>
      <dgm:spPr/>
    </dgm:pt>
    <dgm:pt modelId="{24C3CF1F-C565-4603-A908-226422C896E4}" type="pres">
      <dgm:prSet presAssocID="{FBCAE511-EE76-4102-9166-4212B4A2251F}" presName="ellipse" presStyleLbl="trBgShp" presStyleIdx="0" presStyleCnt="1"/>
      <dgm:spPr/>
    </dgm:pt>
    <dgm:pt modelId="{F7B09779-BDB7-4F69-8B49-A6AF501912C7}" type="pres">
      <dgm:prSet presAssocID="{FBCAE511-EE76-4102-9166-4212B4A2251F}" presName="arrow1" presStyleLbl="fgShp" presStyleIdx="0" presStyleCnt="1"/>
      <dgm:spPr/>
    </dgm:pt>
    <dgm:pt modelId="{3E76DFEA-584E-4B6C-8BD7-56595DDEB804}" type="pres">
      <dgm:prSet presAssocID="{FBCAE511-EE76-4102-9166-4212B4A2251F}" presName="rectangle" presStyleLbl="revTx" presStyleIdx="0" presStyleCnt="1">
        <dgm:presLayoutVars>
          <dgm:bulletEnabled val="1"/>
        </dgm:presLayoutVars>
      </dgm:prSet>
      <dgm:spPr/>
    </dgm:pt>
    <dgm:pt modelId="{8720D765-726A-4565-B89B-2DEB6C8C9AF3}" type="pres">
      <dgm:prSet presAssocID="{1936C766-EBB8-4349-A40D-BF13868D0522}" presName="item1" presStyleLbl="node1" presStyleIdx="0" presStyleCnt="3">
        <dgm:presLayoutVars>
          <dgm:bulletEnabled val="1"/>
        </dgm:presLayoutVars>
      </dgm:prSet>
      <dgm:spPr/>
    </dgm:pt>
    <dgm:pt modelId="{1C0E1A43-7FF6-4B20-A40D-0CBF6E134C7A}" type="pres">
      <dgm:prSet presAssocID="{1C3E650C-E0D2-48A3-AA61-5C50B5ADACB7}" presName="item2" presStyleLbl="node1" presStyleIdx="1" presStyleCnt="3">
        <dgm:presLayoutVars>
          <dgm:bulletEnabled val="1"/>
        </dgm:presLayoutVars>
      </dgm:prSet>
      <dgm:spPr/>
    </dgm:pt>
    <dgm:pt modelId="{7D0504A9-21CF-4600-BF1C-9FA7971D99B7}" type="pres">
      <dgm:prSet presAssocID="{C69602A6-4289-4D51-96E8-C1A56543E695}" presName="item3" presStyleLbl="node1" presStyleIdx="2" presStyleCnt="3">
        <dgm:presLayoutVars>
          <dgm:bulletEnabled val="1"/>
        </dgm:presLayoutVars>
      </dgm:prSet>
      <dgm:spPr/>
    </dgm:pt>
    <dgm:pt modelId="{6386CA74-3284-42F8-B8CA-252D2B214866}" type="pres">
      <dgm:prSet presAssocID="{FBCAE511-EE76-4102-9166-4212B4A2251F}" presName="funnel" presStyleLbl="trAlignAcc1" presStyleIdx="0" presStyleCnt="1"/>
      <dgm:spPr/>
    </dgm:pt>
  </dgm:ptLst>
  <dgm:cxnLst>
    <dgm:cxn modelId="{C0631331-00BC-4CFE-97D7-A3B0488BA1B4}" type="presOf" srcId="{1C3E650C-E0D2-48A3-AA61-5C50B5ADACB7}" destId="{8720D765-726A-4565-B89B-2DEB6C8C9AF3}" srcOrd="0" destOrd="0" presId="urn:microsoft.com/office/officeart/2005/8/layout/funnel1"/>
    <dgm:cxn modelId="{ECF3A638-8AC2-4E99-B0FD-620A77D14DA2}" srcId="{FBCAE511-EE76-4102-9166-4212B4A2251F}" destId="{1936C766-EBB8-4349-A40D-BF13868D0522}" srcOrd="1" destOrd="0" parTransId="{CA514E17-00BB-4236-8816-52004B43366E}" sibTransId="{03AFC724-8C16-4E35-ABBB-BA73A121948B}"/>
    <dgm:cxn modelId="{90EB5C39-D6BF-4D03-9291-10C74C9A83A8}" type="presOf" srcId="{3501DA39-63DC-401C-A31C-7F878546744F}" destId="{7D0504A9-21CF-4600-BF1C-9FA7971D99B7}" srcOrd="0" destOrd="0" presId="urn:microsoft.com/office/officeart/2005/8/layout/funnel1"/>
    <dgm:cxn modelId="{22625B51-7816-4475-9C90-27FF99886CAD}" srcId="{FBCAE511-EE76-4102-9166-4212B4A2251F}" destId="{C69602A6-4289-4D51-96E8-C1A56543E695}" srcOrd="3" destOrd="0" parTransId="{F4DF7C8B-A631-4E43-856D-86E8661FF518}" sibTransId="{D9E91E81-9345-4BB0-B9CC-61BAEE0A8D1F}"/>
    <dgm:cxn modelId="{724EDA78-B46D-4026-980B-E4C733A2F722}" type="presOf" srcId="{C69602A6-4289-4D51-96E8-C1A56543E695}" destId="{3E76DFEA-584E-4B6C-8BD7-56595DDEB804}" srcOrd="0" destOrd="0" presId="urn:microsoft.com/office/officeart/2005/8/layout/funnel1"/>
    <dgm:cxn modelId="{28C8195A-E522-4213-AA12-4B82ECCB643E}" srcId="{FBCAE511-EE76-4102-9166-4212B4A2251F}" destId="{3501DA39-63DC-401C-A31C-7F878546744F}" srcOrd="0" destOrd="0" parTransId="{027D47F6-C07F-4B3D-9C8E-085477084D8F}" sibTransId="{D22CCD92-B332-4F1D-B489-8919CE05FE2C}"/>
    <dgm:cxn modelId="{A213DAC1-5078-4E70-8C83-19E32F7E2CB7}" type="presOf" srcId="{1936C766-EBB8-4349-A40D-BF13868D0522}" destId="{1C0E1A43-7FF6-4B20-A40D-0CBF6E134C7A}" srcOrd="0" destOrd="0" presId="urn:microsoft.com/office/officeart/2005/8/layout/funnel1"/>
    <dgm:cxn modelId="{C105AFC7-00E8-4BC3-B09A-AD1B6E057927}" type="presOf" srcId="{FBCAE511-EE76-4102-9166-4212B4A2251F}" destId="{38B04608-45D1-4FDF-957D-5A2AA2B6B38A}" srcOrd="0" destOrd="0" presId="urn:microsoft.com/office/officeart/2005/8/layout/funnel1"/>
    <dgm:cxn modelId="{EA5D78DB-5104-4138-9171-DFB6ED863E1F}" srcId="{FBCAE511-EE76-4102-9166-4212B4A2251F}" destId="{1C3E650C-E0D2-48A3-AA61-5C50B5ADACB7}" srcOrd="2" destOrd="0" parTransId="{986F41DB-8E62-4E02-B5EF-8BDD68AAC4AE}" sibTransId="{4D9000B7-B4FB-47BA-B7BD-8D3E90428BBB}"/>
    <dgm:cxn modelId="{A9CC56EA-63F3-473C-A1A1-48E005A17B7D}" type="presParOf" srcId="{38B04608-45D1-4FDF-957D-5A2AA2B6B38A}" destId="{24C3CF1F-C565-4603-A908-226422C896E4}" srcOrd="0" destOrd="0" presId="urn:microsoft.com/office/officeart/2005/8/layout/funnel1"/>
    <dgm:cxn modelId="{F1F99D42-55F6-45C2-B0AA-ECA0B6294D10}" type="presParOf" srcId="{38B04608-45D1-4FDF-957D-5A2AA2B6B38A}" destId="{F7B09779-BDB7-4F69-8B49-A6AF501912C7}" srcOrd="1" destOrd="0" presId="urn:microsoft.com/office/officeart/2005/8/layout/funnel1"/>
    <dgm:cxn modelId="{30D3EC11-78A0-4006-907D-A735C132ABEA}" type="presParOf" srcId="{38B04608-45D1-4FDF-957D-5A2AA2B6B38A}" destId="{3E76DFEA-584E-4B6C-8BD7-56595DDEB804}" srcOrd="2" destOrd="0" presId="urn:microsoft.com/office/officeart/2005/8/layout/funnel1"/>
    <dgm:cxn modelId="{5D2187AC-7DBA-4208-A5BA-2DF9FB0F5225}" type="presParOf" srcId="{38B04608-45D1-4FDF-957D-5A2AA2B6B38A}" destId="{8720D765-726A-4565-B89B-2DEB6C8C9AF3}" srcOrd="3" destOrd="0" presId="urn:microsoft.com/office/officeart/2005/8/layout/funnel1"/>
    <dgm:cxn modelId="{81D5AB6B-B7DC-4232-AEDF-0443ECB2EE17}" type="presParOf" srcId="{38B04608-45D1-4FDF-957D-5A2AA2B6B38A}" destId="{1C0E1A43-7FF6-4B20-A40D-0CBF6E134C7A}" srcOrd="4" destOrd="0" presId="urn:microsoft.com/office/officeart/2005/8/layout/funnel1"/>
    <dgm:cxn modelId="{E22B29E0-C0FE-4417-8D59-3CECC495CF96}" type="presParOf" srcId="{38B04608-45D1-4FDF-957D-5A2AA2B6B38A}" destId="{7D0504A9-21CF-4600-BF1C-9FA7971D99B7}" srcOrd="5" destOrd="0" presId="urn:microsoft.com/office/officeart/2005/8/layout/funnel1"/>
    <dgm:cxn modelId="{83E1514F-7137-45B0-A071-C0C3365CBE38}" type="presParOf" srcId="{38B04608-45D1-4FDF-957D-5A2AA2B6B38A}" destId="{6386CA74-3284-42F8-B8CA-252D2B21486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555AD-9B08-455A-816F-B4495BFE1419}"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n-US"/>
        </a:p>
      </dgm:t>
    </dgm:pt>
    <dgm:pt modelId="{DCC2124D-A2C7-41D1-B83B-ED4CC4643B28}">
      <dgm:prSet phldrT="[Text]"/>
      <dgm:spPr/>
      <dgm:t>
        <a:bodyPr/>
        <a:lstStyle/>
        <a:p>
          <a:r>
            <a:rPr lang="en-US" dirty="0"/>
            <a:t>UT PLAYS</a:t>
          </a:r>
        </a:p>
      </dgm:t>
    </dgm:pt>
    <dgm:pt modelId="{514C4D48-F601-488D-8D8D-E0674214C0DD}" type="parTrans" cxnId="{70BC7703-D511-4870-BA5D-24774232A426}">
      <dgm:prSet/>
      <dgm:spPr/>
      <dgm:t>
        <a:bodyPr/>
        <a:lstStyle/>
        <a:p>
          <a:endParaRPr lang="en-US"/>
        </a:p>
      </dgm:t>
    </dgm:pt>
    <dgm:pt modelId="{9F714E81-042E-4C81-B166-EBB41CBFAF5B}" type="sibTrans" cxnId="{70BC7703-D511-4870-BA5D-24774232A426}">
      <dgm:prSet/>
      <dgm:spPr/>
      <dgm:t>
        <a:bodyPr/>
        <a:lstStyle/>
        <a:p>
          <a:endParaRPr lang="en-US"/>
        </a:p>
      </dgm:t>
    </dgm:pt>
    <dgm:pt modelId="{2C2D082E-0CAE-48B3-AFD6-48BFD7BFF13C}">
      <dgm:prSet phldrT="[Text]"/>
      <dgm:spPr/>
      <dgm:t>
        <a:bodyPr/>
        <a:lstStyle/>
        <a:p>
          <a:r>
            <a:rPr lang="en-US" dirty="0"/>
            <a:t>Pedagogy</a:t>
          </a:r>
        </a:p>
      </dgm:t>
    </dgm:pt>
    <dgm:pt modelId="{15CBD9A4-2D70-43BD-B092-0E2189970AD4}" type="parTrans" cxnId="{F1CA5474-770D-4D51-A454-BA086901261F}">
      <dgm:prSet/>
      <dgm:spPr/>
      <dgm:t>
        <a:bodyPr/>
        <a:lstStyle/>
        <a:p>
          <a:endParaRPr lang="en-US"/>
        </a:p>
      </dgm:t>
    </dgm:pt>
    <dgm:pt modelId="{0B0A73DF-F858-4573-94C2-2BD359582A27}" type="sibTrans" cxnId="{F1CA5474-770D-4D51-A454-BA086901261F}">
      <dgm:prSet/>
      <dgm:spPr/>
      <dgm:t>
        <a:bodyPr/>
        <a:lstStyle/>
        <a:p>
          <a:endParaRPr lang="en-US"/>
        </a:p>
      </dgm:t>
    </dgm:pt>
    <dgm:pt modelId="{57769612-408E-484F-AA70-3AAC26BB54BD}">
      <dgm:prSet phldrT="[Text]"/>
      <dgm:spPr/>
      <dgm:t>
        <a:bodyPr/>
        <a:lstStyle/>
        <a:p>
          <a:r>
            <a:rPr lang="en-US" dirty="0"/>
            <a:t>Clinical Experience</a:t>
          </a:r>
        </a:p>
      </dgm:t>
    </dgm:pt>
    <dgm:pt modelId="{E6FE9B7C-6127-48B9-9C87-A98071BF07C2}" type="parTrans" cxnId="{D29818D8-A1CE-47CF-8C8E-0AF44F77D1CD}">
      <dgm:prSet/>
      <dgm:spPr/>
      <dgm:t>
        <a:bodyPr/>
        <a:lstStyle/>
        <a:p>
          <a:endParaRPr lang="en-US"/>
        </a:p>
      </dgm:t>
    </dgm:pt>
    <dgm:pt modelId="{F7782CF6-29BF-4964-8635-B5A2047258F8}" type="sibTrans" cxnId="{D29818D8-A1CE-47CF-8C8E-0AF44F77D1CD}">
      <dgm:prSet/>
      <dgm:spPr/>
      <dgm:t>
        <a:bodyPr/>
        <a:lstStyle/>
        <a:p>
          <a:endParaRPr lang="en-US"/>
        </a:p>
      </dgm:t>
    </dgm:pt>
    <dgm:pt modelId="{45A413FF-28D2-4C88-B62F-10FD0FBD7481}">
      <dgm:prSet phldrT="[Text]"/>
      <dgm:spPr/>
      <dgm:t>
        <a:bodyPr/>
        <a:lstStyle/>
        <a:p>
          <a:r>
            <a:rPr lang="en-US" dirty="0"/>
            <a:t>Job-Embedded</a:t>
          </a:r>
        </a:p>
      </dgm:t>
    </dgm:pt>
    <dgm:pt modelId="{18822A3E-CEB1-4505-AF94-23A8E413D09E}" type="parTrans" cxnId="{CE8374E8-BE2D-46DE-AB62-89C4AD19CB68}">
      <dgm:prSet/>
      <dgm:spPr/>
      <dgm:t>
        <a:bodyPr/>
        <a:lstStyle/>
        <a:p>
          <a:endParaRPr lang="en-US"/>
        </a:p>
      </dgm:t>
    </dgm:pt>
    <dgm:pt modelId="{0A82D627-9961-4A8B-9328-B882AFB20E06}" type="sibTrans" cxnId="{CE8374E8-BE2D-46DE-AB62-89C4AD19CB68}">
      <dgm:prSet/>
      <dgm:spPr/>
      <dgm:t>
        <a:bodyPr/>
        <a:lstStyle/>
        <a:p>
          <a:endParaRPr lang="en-US"/>
        </a:p>
      </dgm:t>
    </dgm:pt>
    <dgm:pt modelId="{F10F7F3A-A2B3-4096-9383-BDCB4AE6060A}">
      <dgm:prSet phldrT="[Text]"/>
      <dgm:spPr/>
      <dgm:t>
        <a:bodyPr/>
        <a:lstStyle/>
        <a:p>
          <a:r>
            <a:rPr lang="en-US" dirty="0"/>
            <a:t>Consistent Support</a:t>
          </a:r>
        </a:p>
      </dgm:t>
    </dgm:pt>
    <dgm:pt modelId="{13E51B22-1458-4595-ADB6-AA3D838FC373}" type="parTrans" cxnId="{17E063DE-797C-47FE-B418-11CD2B00671B}">
      <dgm:prSet/>
      <dgm:spPr/>
      <dgm:t>
        <a:bodyPr/>
        <a:lstStyle/>
        <a:p>
          <a:endParaRPr lang="en-US"/>
        </a:p>
      </dgm:t>
    </dgm:pt>
    <dgm:pt modelId="{27FAFBC8-6326-424E-B512-4F7CF1F36EDC}" type="sibTrans" cxnId="{17E063DE-797C-47FE-B418-11CD2B00671B}">
      <dgm:prSet/>
      <dgm:spPr/>
      <dgm:t>
        <a:bodyPr/>
        <a:lstStyle/>
        <a:p>
          <a:endParaRPr lang="en-US"/>
        </a:p>
      </dgm:t>
    </dgm:pt>
    <dgm:pt modelId="{4ADAEBE7-1C43-4692-9F7B-627F44E6F2E6}">
      <dgm:prSet phldrT="[Text]"/>
      <dgm:spPr/>
      <dgm:t>
        <a:bodyPr/>
        <a:lstStyle/>
        <a:p>
          <a:endParaRPr lang="en-US" dirty="0"/>
        </a:p>
      </dgm:t>
    </dgm:pt>
    <dgm:pt modelId="{06F93C26-8403-4981-8D7C-0F5CC8DF25B6}" type="parTrans" cxnId="{917A2883-7E0E-4879-8890-C221018C284B}">
      <dgm:prSet/>
      <dgm:spPr/>
      <dgm:t>
        <a:bodyPr/>
        <a:lstStyle/>
        <a:p>
          <a:endParaRPr lang="en-US"/>
        </a:p>
      </dgm:t>
    </dgm:pt>
    <dgm:pt modelId="{4A75B9F0-FEF0-44A0-9EAF-570FCB0166C7}" type="sibTrans" cxnId="{917A2883-7E0E-4879-8890-C221018C284B}">
      <dgm:prSet/>
      <dgm:spPr/>
      <dgm:t>
        <a:bodyPr/>
        <a:lstStyle/>
        <a:p>
          <a:endParaRPr lang="en-US"/>
        </a:p>
      </dgm:t>
    </dgm:pt>
    <dgm:pt modelId="{91077960-24AE-4FC1-9B89-4C34CF17A972}" type="pres">
      <dgm:prSet presAssocID="{1EB555AD-9B08-455A-816F-B4495BFE1419}" presName="Name0" presStyleCnt="0">
        <dgm:presLayoutVars>
          <dgm:chMax val="1"/>
          <dgm:dir/>
          <dgm:animLvl val="ctr"/>
          <dgm:resizeHandles val="exact"/>
        </dgm:presLayoutVars>
      </dgm:prSet>
      <dgm:spPr/>
    </dgm:pt>
    <dgm:pt modelId="{D3EF04E2-E7BA-42DE-99A2-8DF97F5A975B}" type="pres">
      <dgm:prSet presAssocID="{DCC2124D-A2C7-41D1-B83B-ED4CC4643B28}" presName="centerShape" presStyleLbl="node0" presStyleIdx="0" presStyleCnt="1"/>
      <dgm:spPr/>
    </dgm:pt>
    <dgm:pt modelId="{56A5959E-E4A0-47FD-8319-F3F4791229B3}" type="pres">
      <dgm:prSet presAssocID="{2C2D082E-0CAE-48B3-AFD6-48BFD7BFF13C}" presName="node" presStyleLbl="node1" presStyleIdx="0" presStyleCnt="4">
        <dgm:presLayoutVars>
          <dgm:bulletEnabled val="1"/>
        </dgm:presLayoutVars>
      </dgm:prSet>
      <dgm:spPr/>
    </dgm:pt>
    <dgm:pt modelId="{D867DB0B-0532-4E97-834F-FF031EEAFCE8}" type="pres">
      <dgm:prSet presAssocID="{2C2D082E-0CAE-48B3-AFD6-48BFD7BFF13C}" presName="dummy" presStyleCnt="0"/>
      <dgm:spPr/>
    </dgm:pt>
    <dgm:pt modelId="{D670A2CB-084A-436C-A6F2-8086E11AFE01}" type="pres">
      <dgm:prSet presAssocID="{0B0A73DF-F858-4573-94C2-2BD359582A27}" presName="sibTrans" presStyleLbl="sibTrans2D1" presStyleIdx="0" presStyleCnt="4"/>
      <dgm:spPr/>
    </dgm:pt>
    <dgm:pt modelId="{CEBBA290-3721-4E21-A7DB-61ABBCE29E8D}" type="pres">
      <dgm:prSet presAssocID="{57769612-408E-484F-AA70-3AAC26BB54BD}" presName="node" presStyleLbl="node1" presStyleIdx="1" presStyleCnt="4">
        <dgm:presLayoutVars>
          <dgm:bulletEnabled val="1"/>
        </dgm:presLayoutVars>
      </dgm:prSet>
      <dgm:spPr/>
    </dgm:pt>
    <dgm:pt modelId="{32F9569B-0D25-4DB0-B4F5-029A8374DF21}" type="pres">
      <dgm:prSet presAssocID="{57769612-408E-484F-AA70-3AAC26BB54BD}" presName="dummy" presStyleCnt="0"/>
      <dgm:spPr/>
    </dgm:pt>
    <dgm:pt modelId="{1CAD4779-C729-4F3E-B449-EE9C030F35FF}" type="pres">
      <dgm:prSet presAssocID="{F7782CF6-29BF-4964-8635-B5A2047258F8}" presName="sibTrans" presStyleLbl="sibTrans2D1" presStyleIdx="1" presStyleCnt="4"/>
      <dgm:spPr/>
    </dgm:pt>
    <dgm:pt modelId="{106EF507-65E1-46FC-9AB4-C7CE2DD21AF5}" type="pres">
      <dgm:prSet presAssocID="{45A413FF-28D2-4C88-B62F-10FD0FBD7481}" presName="node" presStyleLbl="node1" presStyleIdx="2" presStyleCnt="4">
        <dgm:presLayoutVars>
          <dgm:bulletEnabled val="1"/>
        </dgm:presLayoutVars>
      </dgm:prSet>
      <dgm:spPr/>
    </dgm:pt>
    <dgm:pt modelId="{D6C0FACE-5388-495D-8994-BBA8B372BE61}" type="pres">
      <dgm:prSet presAssocID="{45A413FF-28D2-4C88-B62F-10FD0FBD7481}" presName="dummy" presStyleCnt="0"/>
      <dgm:spPr/>
    </dgm:pt>
    <dgm:pt modelId="{3E88EB51-F5A8-40F7-A07E-0365283E93C6}" type="pres">
      <dgm:prSet presAssocID="{0A82D627-9961-4A8B-9328-B882AFB20E06}" presName="sibTrans" presStyleLbl="sibTrans2D1" presStyleIdx="2" presStyleCnt="4"/>
      <dgm:spPr/>
    </dgm:pt>
    <dgm:pt modelId="{29A98279-44E1-4CFD-AC9B-10FA5F12CDC9}" type="pres">
      <dgm:prSet presAssocID="{F10F7F3A-A2B3-4096-9383-BDCB4AE6060A}" presName="node" presStyleLbl="node1" presStyleIdx="3" presStyleCnt="4">
        <dgm:presLayoutVars>
          <dgm:bulletEnabled val="1"/>
        </dgm:presLayoutVars>
      </dgm:prSet>
      <dgm:spPr/>
    </dgm:pt>
    <dgm:pt modelId="{59B9D98D-DB48-4DF1-87CE-38F4FCCAAFA1}" type="pres">
      <dgm:prSet presAssocID="{F10F7F3A-A2B3-4096-9383-BDCB4AE6060A}" presName="dummy" presStyleCnt="0"/>
      <dgm:spPr/>
    </dgm:pt>
    <dgm:pt modelId="{EC9A1ED3-3F4F-44AA-8466-13A92F1BCA04}" type="pres">
      <dgm:prSet presAssocID="{27FAFBC8-6326-424E-B512-4F7CF1F36EDC}" presName="sibTrans" presStyleLbl="sibTrans2D1" presStyleIdx="3" presStyleCnt="4"/>
      <dgm:spPr/>
    </dgm:pt>
  </dgm:ptLst>
  <dgm:cxnLst>
    <dgm:cxn modelId="{70BC7703-D511-4870-BA5D-24774232A426}" srcId="{1EB555AD-9B08-455A-816F-B4495BFE1419}" destId="{DCC2124D-A2C7-41D1-B83B-ED4CC4643B28}" srcOrd="0" destOrd="0" parTransId="{514C4D48-F601-488D-8D8D-E0674214C0DD}" sibTransId="{9F714E81-042E-4C81-B166-EBB41CBFAF5B}"/>
    <dgm:cxn modelId="{56853413-0811-49A2-B257-1C9BCF04FAB4}" type="presOf" srcId="{F7782CF6-29BF-4964-8635-B5A2047258F8}" destId="{1CAD4779-C729-4F3E-B449-EE9C030F35FF}" srcOrd="0" destOrd="0" presId="urn:microsoft.com/office/officeart/2005/8/layout/radial6"/>
    <dgm:cxn modelId="{AB007A22-66F7-4AAF-874B-0B515B8A3D6D}" type="presOf" srcId="{F10F7F3A-A2B3-4096-9383-BDCB4AE6060A}" destId="{29A98279-44E1-4CFD-AC9B-10FA5F12CDC9}" srcOrd="0" destOrd="0" presId="urn:microsoft.com/office/officeart/2005/8/layout/radial6"/>
    <dgm:cxn modelId="{47DDA64F-DBF8-4423-AC49-C51E70FE6374}" type="presOf" srcId="{0B0A73DF-F858-4573-94C2-2BD359582A27}" destId="{D670A2CB-084A-436C-A6F2-8086E11AFE01}" srcOrd="0" destOrd="0" presId="urn:microsoft.com/office/officeart/2005/8/layout/radial6"/>
    <dgm:cxn modelId="{F1CA5474-770D-4D51-A454-BA086901261F}" srcId="{DCC2124D-A2C7-41D1-B83B-ED4CC4643B28}" destId="{2C2D082E-0CAE-48B3-AFD6-48BFD7BFF13C}" srcOrd="0" destOrd="0" parTransId="{15CBD9A4-2D70-43BD-B092-0E2189970AD4}" sibTransId="{0B0A73DF-F858-4573-94C2-2BD359582A27}"/>
    <dgm:cxn modelId="{8CAC055A-51CD-4C07-BD7A-A07190A82342}" type="presOf" srcId="{2C2D082E-0CAE-48B3-AFD6-48BFD7BFF13C}" destId="{56A5959E-E4A0-47FD-8319-F3F4791229B3}" srcOrd="0" destOrd="0" presId="urn:microsoft.com/office/officeart/2005/8/layout/radial6"/>
    <dgm:cxn modelId="{917A2883-7E0E-4879-8890-C221018C284B}" srcId="{1EB555AD-9B08-455A-816F-B4495BFE1419}" destId="{4ADAEBE7-1C43-4692-9F7B-627F44E6F2E6}" srcOrd="1" destOrd="0" parTransId="{06F93C26-8403-4981-8D7C-0F5CC8DF25B6}" sibTransId="{4A75B9F0-FEF0-44A0-9EAF-570FCB0166C7}"/>
    <dgm:cxn modelId="{D716CC97-CA6A-457D-98D9-6FACBB2E77E3}" type="presOf" srcId="{1EB555AD-9B08-455A-816F-B4495BFE1419}" destId="{91077960-24AE-4FC1-9B89-4C34CF17A972}" srcOrd="0" destOrd="0" presId="urn:microsoft.com/office/officeart/2005/8/layout/radial6"/>
    <dgm:cxn modelId="{3CE7E9B5-9742-47F0-90A3-3C5F6BDFA7BD}" type="presOf" srcId="{45A413FF-28D2-4C88-B62F-10FD0FBD7481}" destId="{106EF507-65E1-46FC-9AB4-C7CE2DD21AF5}" srcOrd="0" destOrd="0" presId="urn:microsoft.com/office/officeart/2005/8/layout/radial6"/>
    <dgm:cxn modelId="{D52B0CB7-44DB-4A09-A06A-502D10F68045}" type="presOf" srcId="{57769612-408E-484F-AA70-3AAC26BB54BD}" destId="{CEBBA290-3721-4E21-A7DB-61ABBCE29E8D}" srcOrd="0" destOrd="0" presId="urn:microsoft.com/office/officeart/2005/8/layout/radial6"/>
    <dgm:cxn modelId="{83B40BC1-3D79-4C06-9382-AC7170600800}" type="presOf" srcId="{27FAFBC8-6326-424E-B512-4F7CF1F36EDC}" destId="{EC9A1ED3-3F4F-44AA-8466-13A92F1BCA04}" srcOrd="0" destOrd="0" presId="urn:microsoft.com/office/officeart/2005/8/layout/radial6"/>
    <dgm:cxn modelId="{D29818D8-A1CE-47CF-8C8E-0AF44F77D1CD}" srcId="{DCC2124D-A2C7-41D1-B83B-ED4CC4643B28}" destId="{57769612-408E-484F-AA70-3AAC26BB54BD}" srcOrd="1" destOrd="0" parTransId="{E6FE9B7C-6127-48B9-9C87-A98071BF07C2}" sibTransId="{F7782CF6-29BF-4964-8635-B5A2047258F8}"/>
    <dgm:cxn modelId="{09B2F8DD-75CC-4D7D-AAEE-A1419FE0320B}" type="presOf" srcId="{0A82D627-9961-4A8B-9328-B882AFB20E06}" destId="{3E88EB51-F5A8-40F7-A07E-0365283E93C6}" srcOrd="0" destOrd="0" presId="urn:microsoft.com/office/officeart/2005/8/layout/radial6"/>
    <dgm:cxn modelId="{17E063DE-797C-47FE-B418-11CD2B00671B}" srcId="{DCC2124D-A2C7-41D1-B83B-ED4CC4643B28}" destId="{F10F7F3A-A2B3-4096-9383-BDCB4AE6060A}" srcOrd="3" destOrd="0" parTransId="{13E51B22-1458-4595-ADB6-AA3D838FC373}" sibTransId="{27FAFBC8-6326-424E-B512-4F7CF1F36EDC}"/>
    <dgm:cxn modelId="{CE8374E8-BE2D-46DE-AB62-89C4AD19CB68}" srcId="{DCC2124D-A2C7-41D1-B83B-ED4CC4643B28}" destId="{45A413FF-28D2-4C88-B62F-10FD0FBD7481}" srcOrd="2" destOrd="0" parTransId="{18822A3E-CEB1-4505-AF94-23A8E413D09E}" sibTransId="{0A82D627-9961-4A8B-9328-B882AFB20E06}"/>
    <dgm:cxn modelId="{E99649FA-140A-4009-84ED-F27508A0CBC0}" type="presOf" srcId="{DCC2124D-A2C7-41D1-B83B-ED4CC4643B28}" destId="{D3EF04E2-E7BA-42DE-99A2-8DF97F5A975B}" srcOrd="0" destOrd="0" presId="urn:microsoft.com/office/officeart/2005/8/layout/radial6"/>
    <dgm:cxn modelId="{2254E264-EA91-40B3-8C13-7DB4D9CB918B}" type="presParOf" srcId="{91077960-24AE-4FC1-9B89-4C34CF17A972}" destId="{D3EF04E2-E7BA-42DE-99A2-8DF97F5A975B}" srcOrd="0" destOrd="0" presId="urn:microsoft.com/office/officeart/2005/8/layout/radial6"/>
    <dgm:cxn modelId="{84539347-63DC-48AD-82AE-A06A2447BB5C}" type="presParOf" srcId="{91077960-24AE-4FC1-9B89-4C34CF17A972}" destId="{56A5959E-E4A0-47FD-8319-F3F4791229B3}" srcOrd="1" destOrd="0" presId="urn:microsoft.com/office/officeart/2005/8/layout/radial6"/>
    <dgm:cxn modelId="{66339555-3157-4FF9-A281-0C2D6E2866D2}" type="presParOf" srcId="{91077960-24AE-4FC1-9B89-4C34CF17A972}" destId="{D867DB0B-0532-4E97-834F-FF031EEAFCE8}" srcOrd="2" destOrd="0" presId="urn:microsoft.com/office/officeart/2005/8/layout/radial6"/>
    <dgm:cxn modelId="{3D7930BF-C034-4433-80A3-F57D1B05DF97}" type="presParOf" srcId="{91077960-24AE-4FC1-9B89-4C34CF17A972}" destId="{D670A2CB-084A-436C-A6F2-8086E11AFE01}" srcOrd="3" destOrd="0" presId="urn:microsoft.com/office/officeart/2005/8/layout/radial6"/>
    <dgm:cxn modelId="{C756EA4B-44A6-426A-BDAA-66216A7E921D}" type="presParOf" srcId="{91077960-24AE-4FC1-9B89-4C34CF17A972}" destId="{CEBBA290-3721-4E21-A7DB-61ABBCE29E8D}" srcOrd="4" destOrd="0" presId="urn:microsoft.com/office/officeart/2005/8/layout/radial6"/>
    <dgm:cxn modelId="{652079DC-F702-487D-89CD-F16F980BFA4C}" type="presParOf" srcId="{91077960-24AE-4FC1-9B89-4C34CF17A972}" destId="{32F9569B-0D25-4DB0-B4F5-029A8374DF21}" srcOrd="5" destOrd="0" presId="urn:microsoft.com/office/officeart/2005/8/layout/radial6"/>
    <dgm:cxn modelId="{8AC42D74-E8B7-41AB-A55E-A7F44F869CA6}" type="presParOf" srcId="{91077960-24AE-4FC1-9B89-4C34CF17A972}" destId="{1CAD4779-C729-4F3E-B449-EE9C030F35FF}" srcOrd="6" destOrd="0" presId="urn:microsoft.com/office/officeart/2005/8/layout/radial6"/>
    <dgm:cxn modelId="{744BC27E-1B7A-4999-A5CC-4C39ED0B4731}" type="presParOf" srcId="{91077960-24AE-4FC1-9B89-4C34CF17A972}" destId="{106EF507-65E1-46FC-9AB4-C7CE2DD21AF5}" srcOrd="7" destOrd="0" presId="urn:microsoft.com/office/officeart/2005/8/layout/radial6"/>
    <dgm:cxn modelId="{C7105A47-74D1-4EE9-97EF-4D10C77E65D8}" type="presParOf" srcId="{91077960-24AE-4FC1-9B89-4C34CF17A972}" destId="{D6C0FACE-5388-495D-8994-BBA8B372BE61}" srcOrd="8" destOrd="0" presId="urn:microsoft.com/office/officeart/2005/8/layout/radial6"/>
    <dgm:cxn modelId="{343C753A-0A4C-4D34-A3F5-75ABAFDADB62}" type="presParOf" srcId="{91077960-24AE-4FC1-9B89-4C34CF17A972}" destId="{3E88EB51-F5A8-40F7-A07E-0365283E93C6}" srcOrd="9" destOrd="0" presId="urn:microsoft.com/office/officeart/2005/8/layout/radial6"/>
    <dgm:cxn modelId="{C19F9F8B-29A9-4B00-B253-243748D36590}" type="presParOf" srcId="{91077960-24AE-4FC1-9B89-4C34CF17A972}" destId="{29A98279-44E1-4CFD-AC9B-10FA5F12CDC9}" srcOrd="10" destOrd="0" presId="urn:microsoft.com/office/officeart/2005/8/layout/radial6"/>
    <dgm:cxn modelId="{FBA121BC-7CF6-4C34-AE38-D4553D4E1778}" type="presParOf" srcId="{91077960-24AE-4FC1-9B89-4C34CF17A972}" destId="{59B9D98D-DB48-4DF1-87CE-38F4FCCAAFA1}" srcOrd="11" destOrd="0" presId="urn:microsoft.com/office/officeart/2005/8/layout/radial6"/>
    <dgm:cxn modelId="{0BF21653-690C-433E-91EC-C88CF8C41A58}" type="presParOf" srcId="{91077960-24AE-4FC1-9B89-4C34CF17A972}" destId="{EC9A1ED3-3F4F-44AA-8466-13A92F1BCA0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57E68B-2D84-471D-A290-601AEDA832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42886F-14FE-4132-994D-A91D5BB34B1D}">
      <dgm:prSet custT="1"/>
      <dgm:spPr/>
      <dgm:t>
        <a:bodyPr/>
        <a:lstStyle/>
        <a:p>
          <a:r>
            <a:rPr lang="en-US" sz="2750" dirty="0"/>
            <a:t>The syllabi from core courses were used to determine what </a:t>
          </a:r>
          <a:r>
            <a:rPr lang="en-US" sz="2750" dirty="0" err="1"/>
            <a:t>InTASC</a:t>
          </a:r>
          <a:r>
            <a:rPr lang="en-US" sz="2750" dirty="0"/>
            <a:t> standards were being addressed with each assignment or assessment</a:t>
          </a:r>
        </a:p>
      </dgm:t>
    </dgm:pt>
    <dgm:pt modelId="{A6CE2361-583A-4508-B904-A18E7BD36602}" type="parTrans" cxnId="{2554F131-B495-4101-8D50-CDBAAC89A27D}">
      <dgm:prSet/>
      <dgm:spPr/>
      <dgm:t>
        <a:bodyPr/>
        <a:lstStyle/>
        <a:p>
          <a:endParaRPr lang="en-US"/>
        </a:p>
      </dgm:t>
    </dgm:pt>
    <dgm:pt modelId="{CA43DBDA-1813-4AA6-94E3-5506A57B61CA}" type="sibTrans" cxnId="{2554F131-B495-4101-8D50-CDBAAC89A27D}">
      <dgm:prSet/>
      <dgm:spPr/>
      <dgm:t>
        <a:bodyPr/>
        <a:lstStyle/>
        <a:p>
          <a:endParaRPr lang="en-US"/>
        </a:p>
      </dgm:t>
    </dgm:pt>
    <dgm:pt modelId="{853186E0-1B0E-4595-AC40-902A9B65F952}">
      <dgm:prSet custT="1"/>
      <dgm:spPr/>
      <dgm:t>
        <a:bodyPr/>
        <a:lstStyle/>
        <a:p>
          <a:r>
            <a:rPr lang="en-US" sz="2750" dirty="0"/>
            <a:t>Each assessment was evaluated based on the specialist decision of whether the assessment addressed a need for day 1 readiness</a:t>
          </a:r>
        </a:p>
      </dgm:t>
    </dgm:pt>
    <dgm:pt modelId="{5D35F964-695C-499D-ABA6-FECD525D495C}" type="parTrans" cxnId="{A4A25EE4-5BD0-4FF8-B648-F23DB59D03DB}">
      <dgm:prSet/>
      <dgm:spPr/>
      <dgm:t>
        <a:bodyPr/>
        <a:lstStyle/>
        <a:p>
          <a:endParaRPr lang="en-US"/>
        </a:p>
      </dgm:t>
    </dgm:pt>
    <dgm:pt modelId="{9E59F616-6A9F-447F-A81A-11E8295F331A}" type="sibTrans" cxnId="{A4A25EE4-5BD0-4FF8-B648-F23DB59D03DB}">
      <dgm:prSet/>
      <dgm:spPr/>
      <dgm:t>
        <a:bodyPr/>
        <a:lstStyle/>
        <a:p>
          <a:endParaRPr lang="en-US"/>
        </a:p>
      </dgm:t>
    </dgm:pt>
    <dgm:pt modelId="{9FA4B15A-09D3-4925-82FC-BCE6C8CCFB50}">
      <dgm:prSet custT="1"/>
      <dgm:spPr/>
      <dgm:t>
        <a:bodyPr/>
        <a:lstStyle/>
        <a:p>
          <a:r>
            <a:rPr lang="en-US" sz="2750" dirty="0"/>
            <a:t>Only the assessments that addressed and prepared teachers for day 1 readiness were maintained and placed into the asynchronous model</a:t>
          </a:r>
        </a:p>
      </dgm:t>
    </dgm:pt>
    <dgm:pt modelId="{4D0D1A47-4387-4592-BD84-547C0DFA152C}" type="parTrans" cxnId="{10D5ACEC-4ABA-4740-9694-694484F0B926}">
      <dgm:prSet/>
      <dgm:spPr/>
      <dgm:t>
        <a:bodyPr/>
        <a:lstStyle/>
        <a:p>
          <a:endParaRPr lang="en-US"/>
        </a:p>
      </dgm:t>
    </dgm:pt>
    <dgm:pt modelId="{13D4C265-F63F-47EC-8E2D-794F24980F6E}" type="sibTrans" cxnId="{10D5ACEC-4ABA-4740-9694-694484F0B926}">
      <dgm:prSet/>
      <dgm:spPr/>
      <dgm:t>
        <a:bodyPr/>
        <a:lstStyle/>
        <a:p>
          <a:endParaRPr lang="en-US"/>
        </a:p>
      </dgm:t>
    </dgm:pt>
    <dgm:pt modelId="{5CB62907-4788-4A88-8519-2D74529B4E8F}">
      <dgm:prSet custT="1"/>
      <dgm:spPr/>
      <dgm:t>
        <a:bodyPr/>
        <a:lstStyle/>
        <a:p>
          <a:r>
            <a:rPr lang="en-US" sz="2750" dirty="0"/>
            <a:t>The Modules were organized to include lessons and assessments necessary to meet the day 1 readiness needs</a:t>
          </a:r>
        </a:p>
      </dgm:t>
    </dgm:pt>
    <dgm:pt modelId="{ABA8A6F1-8A1C-4C14-8703-C5FC2C685F5B}" type="parTrans" cxnId="{08C4B04B-56DE-4661-91F4-91F3E3A1D3D9}">
      <dgm:prSet/>
      <dgm:spPr/>
      <dgm:t>
        <a:bodyPr/>
        <a:lstStyle/>
        <a:p>
          <a:endParaRPr lang="en-US"/>
        </a:p>
      </dgm:t>
    </dgm:pt>
    <dgm:pt modelId="{C83C60EA-BFC9-4BBE-A651-DFE095004BAB}" type="sibTrans" cxnId="{08C4B04B-56DE-4661-91F4-91F3E3A1D3D9}">
      <dgm:prSet/>
      <dgm:spPr/>
      <dgm:t>
        <a:bodyPr/>
        <a:lstStyle/>
        <a:p>
          <a:endParaRPr lang="en-US"/>
        </a:p>
      </dgm:t>
    </dgm:pt>
    <dgm:pt modelId="{957F5FB2-118B-4503-9190-927A3158FADF}" type="pres">
      <dgm:prSet presAssocID="{E157E68B-2D84-471D-A290-601AEDA83282}" presName="linear" presStyleCnt="0">
        <dgm:presLayoutVars>
          <dgm:animLvl val="lvl"/>
          <dgm:resizeHandles val="exact"/>
        </dgm:presLayoutVars>
      </dgm:prSet>
      <dgm:spPr/>
    </dgm:pt>
    <dgm:pt modelId="{78BB1E7A-F242-4FAB-BC65-7F9596B7C593}" type="pres">
      <dgm:prSet presAssocID="{E442886F-14FE-4132-994D-A91D5BB34B1D}" presName="parentText" presStyleLbl="node1" presStyleIdx="0" presStyleCnt="4">
        <dgm:presLayoutVars>
          <dgm:chMax val="0"/>
          <dgm:bulletEnabled val="1"/>
        </dgm:presLayoutVars>
      </dgm:prSet>
      <dgm:spPr/>
    </dgm:pt>
    <dgm:pt modelId="{1DECF17C-16E7-4B53-B680-3A013F45CD5C}" type="pres">
      <dgm:prSet presAssocID="{CA43DBDA-1813-4AA6-94E3-5506A57B61CA}" presName="spacer" presStyleCnt="0"/>
      <dgm:spPr/>
    </dgm:pt>
    <dgm:pt modelId="{DBAEA5CD-556E-4EBA-89D2-5AB7D3E4EA02}" type="pres">
      <dgm:prSet presAssocID="{853186E0-1B0E-4595-AC40-902A9B65F952}" presName="parentText" presStyleLbl="node1" presStyleIdx="1" presStyleCnt="4">
        <dgm:presLayoutVars>
          <dgm:chMax val="0"/>
          <dgm:bulletEnabled val="1"/>
        </dgm:presLayoutVars>
      </dgm:prSet>
      <dgm:spPr/>
    </dgm:pt>
    <dgm:pt modelId="{2B8622AF-52A3-4A05-AA05-EC1A1264FA12}" type="pres">
      <dgm:prSet presAssocID="{9E59F616-6A9F-447F-A81A-11E8295F331A}" presName="spacer" presStyleCnt="0"/>
      <dgm:spPr/>
    </dgm:pt>
    <dgm:pt modelId="{67BFD543-114E-422C-B129-308544003212}" type="pres">
      <dgm:prSet presAssocID="{9FA4B15A-09D3-4925-82FC-BCE6C8CCFB50}" presName="parentText" presStyleLbl="node1" presStyleIdx="2" presStyleCnt="4">
        <dgm:presLayoutVars>
          <dgm:chMax val="0"/>
          <dgm:bulletEnabled val="1"/>
        </dgm:presLayoutVars>
      </dgm:prSet>
      <dgm:spPr/>
    </dgm:pt>
    <dgm:pt modelId="{9DE428A4-FB37-449E-B319-36814482269D}" type="pres">
      <dgm:prSet presAssocID="{13D4C265-F63F-47EC-8E2D-794F24980F6E}" presName="spacer" presStyleCnt="0"/>
      <dgm:spPr/>
    </dgm:pt>
    <dgm:pt modelId="{678A573D-7630-4583-9515-9BEAC60652C7}" type="pres">
      <dgm:prSet presAssocID="{5CB62907-4788-4A88-8519-2D74529B4E8F}" presName="parentText" presStyleLbl="node1" presStyleIdx="3" presStyleCnt="4">
        <dgm:presLayoutVars>
          <dgm:chMax val="0"/>
          <dgm:bulletEnabled val="1"/>
        </dgm:presLayoutVars>
      </dgm:prSet>
      <dgm:spPr/>
    </dgm:pt>
  </dgm:ptLst>
  <dgm:cxnLst>
    <dgm:cxn modelId="{865C0F28-5EE9-4585-A996-909AC359009D}" type="presOf" srcId="{E157E68B-2D84-471D-A290-601AEDA83282}" destId="{957F5FB2-118B-4503-9190-927A3158FADF}" srcOrd="0" destOrd="0" presId="urn:microsoft.com/office/officeart/2005/8/layout/vList2"/>
    <dgm:cxn modelId="{7FB91F29-460C-4807-8BC9-1D6EB84C1BE7}" type="presOf" srcId="{5CB62907-4788-4A88-8519-2D74529B4E8F}" destId="{678A573D-7630-4583-9515-9BEAC60652C7}" srcOrd="0" destOrd="0" presId="urn:microsoft.com/office/officeart/2005/8/layout/vList2"/>
    <dgm:cxn modelId="{2554F131-B495-4101-8D50-CDBAAC89A27D}" srcId="{E157E68B-2D84-471D-A290-601AEDA83282}" destId="{E442886F-14FE-4132-994D-A91D5BB34B1D}" srcOrd="0" destOrd="0" parTransId="{A6CE2361-583A-4508-B904-A18E7BD36602}" sibTransId="{CA43DBDA-1813-4AA6-94E3-5506A57B61CA}"/>
    <dgm:cxn modelId="{A0C65F4A-F084-4FD9-B950-943F5F45B640}" type="presOf" srcId="{853186E0-1B0E-4595-AC40-902A9B65F952}" destId="{DBAEA5CD-556E-4EBA-89D2-5AB7D3E4EA02}" srcOrd="0" destOrd="0" presId="urn:microsoft.com/office/officeart/2005/8/layout/vList2"/>
    <dgm:cxn modelId="{08C4B04B-56DE-4661-91F4-91F3E3A1D3D9}" srcId="{E157E68B-2D84-471D-A290-601AEDA83282}" destId="{5CB62907-4788-4A88-8519-2D74529B4E8F}" srcOrd="3" destOrd="0" parTransId="{ABA8A6F1-8A1C-4C14-8703-C5FC2C685F5B}" sibTransId="{C83C60EA-BFC9-4BBE-A651-DFE095004BAB}"/>
    <dgm:cxn modelId="{083A0AAD-995D-4699-B4BA-873D25408A93}" type="presOf" srcId="{E442886F-14FE-4132-994D-A91D5BB34B1D}" destId="{78BB1E7A-F242-4FAB-BC65-7F9596B7C593}" srcOrd="0" destOrd="0" presId="urn:microsoft.com/office/officeart/2005/8/layout/vList2"/>
    <dgm:cxn modelId="{A4A25EE4-5BD0-4FF8-B648-F23DB59D03DB}" srcId="{E157E68B-2D84-471D-A290-601AEDA83282}" destId="{853186E0-1B0E-4595-AC40-902A9B65F952}" srcOrd="1" destOrd="0" parTransId="{5D35F964-695C-499D-ABA6-FECD525D495C}" sibTransId="{9E59F616-6A9F-447F-A81A-11E8295F331A}"/>
    <dgm:cxn modelId="{10D5ACEC-4ABA-4740-9694-694484F0B926}" srcId="{E157E68B-2D84-471D-A290-601AEDA83282}" destId="{9FA4B15A-09D3-4925-82FC-BCE6C8CCFB50}" srcOrd="2" destOrd="0" parTransId="{4D0D1A47-4387-4592-BD84-547C0DFA152C}" sibTransId="{13D4C265-F63F-47EC-8E2D-794F24980F6E}"/>
    <dgm:cxn modelId="{93E2FEFD-FC2F-482C-86F7-B8108E45A32B}" type="presOf" srcId="{9FA4B15A-09D3-4925-82FC-BCE6C8CCFB50}" destId="{67BFD543-114E-422C-B129-308544003212}" srcOrd="0" destOrd="0" presId="urn:microsoft.com/office/officeart/2005/8/layout/vList2"/>
    <dgm:cxn modelId="{93693FAB-4787-496A-8CAE-73294D471BE2}" type="presParOf" srcId="{957F5FB2-118B-4503-9190-927A3158FADF}" destId="{78BB1E7A-F242-4FAB-BC65-7F9596B7C593}" srcOrd="0" destOrd="0" presId="urn:microsoft.com/office/officeart/2005/8/layout/vList2"/>
    <dgm:cxn modelId="{5CAC2625-5A40-4102-8265-BBC935986132}" type="presParOf" srcId="{957F5FB2-118B-4503-9190-927A3158FADF}" destId="{1DECF17C-16E7-4B53-B680-3A013F45CD5C}" srcOrd="1" destOrd="0" presId="urn:microsoft.com/office/officeart/2005/8/layout/vList2"/>
    <dgm:cxn modelId="{65F98DD7-7E43-4B19-8F6F-30A9C062DCEF}" type="presParOf" srcId="{957F5FB2-118B-4503-9190-927A3158FADF}" destId="{DBAEA5CD-556E-4EBA-89D2-5AB7D3E4EA02}" srcOrd="2" destOrd="0" presId="urn:microsoft.com/office/officeart/2005/8/layout/vList2"/>
    <dgm:cxn modelId="{B6FC0D2E-D29F-4305-B7F8-992D3776B782}" type="presParOf" srcId="{957F5FB2-118B-4503-9190-927A3158FADF}" destId="{2B8622AF-52A3-4A05-AA05-EC1A1264FA12}" srcOrd="3" destOrd="0" presId="urn:microsoft.com/office/officeart/2005/8/layout/vList2"/>
    <dgm:cxn modelId="{A99DC832-A232-4BF7-9DFA-0CB85AC3A29C}" type="presParOf" srcId="{957F5FB2-118B-4503-9190-927A3158FADF}" destId="{67BFD543-114E-422C-B129-308544003212}" srcOrd="4" destOrd="0" presId="urn:microsoft.com/office/officeart/2005/8/layout/vList2"/>
    <dgm:cxn modelId="{F6671FDF-302A-4FFF-81AE-24CBFF54ECFA}" type="presParOf" srcId="{957F5FB2-118B-4503-9190-927A3158FADF}" destId="{9DE428A4-FB37-449E-B319-36814482269D}" srcOrd="5" destOrd="0" presId="urn:microsoft.com/office/officeart/2005/8/layout/vList2"/>
    <dgm:cxn modelId="{B8204C6B-CAF3-43DB-8C9F-3D78C125D64C}" type="presParOf" srcId="{957F5FB2-118B-4503-9190-927A3158FADF}" destId="{678A573D-7630-4583-9515-9BEAC60652C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D37A4-32F0-44A2-940A-B28E5FC875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DABE44C-C2B2-4BC8-9821-0C424871A00D}">
      <dgm:prSet custT="1"/>
      <dgm:spPr/>
      <dgm:t>
        <a:bodyPr/>
        <a:lstStyle/>
        <a:p>
          <a:r>
            <a:rPr lang="en-US" sz="2200" dirty="0"/>
            <a:t>Don't start off being a friend, be the teacher, relationships will come</a:t>
          </a:r>
        </a:p>
      </dgm:t>
    </dgm:pt>
    <dgm:pt modelId="{8E8081D5-BC25-45E7-8425-B63BB0C09334}" type="parTrans" cxnId="{B49C6603-06FB-4159-B48D-684DE7402CA9}">
      <dgm:prSet/>
      <dgm:spPr/>
      <dgm:t>
        <a:bodyPr/>
        <a:lstStyle/>
        <a:p>
          <a:endParaRPr lang="en-US"/>
        </a:p>
      </dgm:t>
    </dgm:pt>
    <dgm:pt modelId="{B150351A-9E85-447C-B1AC-449D39C3F825}" type="sibTrans" cxnId="{B49C6603-06FB-4159-B48D-684DE7402CA9}">
      <dgm:prSet/>
      <dgm:spPr/>
      <dgm:t>
        <a:bodyPr/>
        <a:lstStyle/>
        <a:p>
          <a:endParaRPr lang="en-US"/>
        </a:p>
      </dgm:t>
    </dgm:pt>
    <dgm:pt modelId="{FD2B196F-491A-4F0F-BDC9-9024590D7381}">
      <dgm:prSet custT="1"/>
      <dgm:spPr/>
      <dgm:t>
        <a:bodyPr/>
        <a:lstStyle/>
        <a:p>
          <a:r>
            <a:rPr lang="en-US" sz="2200" dirty="0"/>
            <a:t>When students believe they can be successful, they will stay more engaged in class and cause less disruption</a:t>
          </a:r>
        </a:p>
      </dgm:t>
    </dgm:pt>
    <dgm:pt modelId="{1B38140F-A950-405D-934D-DA3B85CCA22C}" type="parTrans" cxnId="{85454D44-EB3D-4EDD-BA32-E07D04B6B600}">
      <dgm:prSet/>
      <dgm:spPr/>
      <dgm:t>
        <a:bodyPr/>
        <a:lstStyle/>
        <a:p>
          <a:endParaRPr lang="en-US"/>
        </a:p>
      </dgm:t>
    </dgm:pt>
    <dgm:pt modelId="{4205B409-119B-4C00-893D-793634BC0F88}" type="sibTrans" cxnId="{85454D44-EB3D-4EDD-BA32-E07D04B6B600}">
      <dgm:prSet/>
      <dgm:spPr/>
      <dgm:t>
        <a:bodyPr/>
        <a:lstStyle/>
        <a:p>
          <a:endParaRPr lang="en-US"/>
        </a:p>
      </dgm:t>
    </dgm:pt>
    <dgm:pt modelId="{70C3396C-039B-4CED-A1AD-BD7237115568}">
      <dgm:prSet custT="1"/>
      <dgm:spPr/>
      <dgm:t>
        <a:bodyPr/>
        <a:lstStyle/>
        <a:p>
          <a:r>
            <a:rPr lang="en-US" sz="2200"/>
            <a:t>Keep students busy!</a:t>
          </a:r>
        </a:p>
      </dgm:t>
    </dgm:pt>
    <dgm:pt modelId="{1D9A5836-1FA4-40CF-BA48-2064E16A2928}" type="parTrans" cxnId="{E628CBE2-5C11-4B91-BE50-B70790F308A3}">
      <dgm:prSet/>
      <dgm:spPr/>
      <dgm:t>
        <a:bodyPr/>
        <a:lstStyle/>
        <a:p>
          <a:endParaRPr lang="en-US"/>
        </a:p>
      </dgm:t>
    </dgm:pt>
    <dgm:pt modelId="{AD144589-5B1E-4884-A3D5-3EFBB4B4A5A1}" type="sibTrans" cxnId="{E628CBE2-5C11-4B91-BE50-B70790F308A3}">
      <dgm:prSet/>
      <dgm:spPr/>
      <dgm:t>
        <a:bodyPr/>
        <a:lstStyle/>
        <a:p>
          <a:endParaRPr lang="en-US"/>
        </a:p>
      </dgm:t>
    </dgm:pt>
    <dgm:pt modelId="{80A6D5C5-D5CD-44F0-9B0B-0B9DCCCE4B1F}">
      <dgm:prSet custT="1"/>
      <dgm:spPr/>
      <dgm:t>
        <a:bodyPr/>
        <a:lstStyle/>
        <a:p>
          <a:r>
            <a:rPr lang="en-US" sz="2200"/>
            <a:t>Strategies to settle the class down</a:t>
          </a:r>
        </a:p>
      </dgm:t>
    </dgm:pt>
    <dgm:pt modelId="{B781D9DA-ADDF-4DB7-BCD3-8C8045EABFF8}" type="parTrans" cxnId="{F8609F7F-BCC0-4F67-9576-65A7A3CAFC09}">
      <dgm:prSet/>
      <dgm:spPr/>
      <dgm:t>
        <a:bodyPr/>
        <a:lstStyle/>
        <a:p>
          <a:endParaRPr lang="en-US"/>
        </a:p>
      </dgm:t>
    </dgm:pt>
    <dgm:pt modelId="{13C79898-1352-4FDB-BAE9-6BCD64D3F10E}" type="sibTrans" cxnId="{F8609F7F-BCC0-4F67-9576-65A7A3CAFC09}">
      <dgm:prSet/>
      <dgm:spPr/>
      <dgm:t>
        <a:bodyPr/>
        <a:lstStyle/>
        <a:p>
          <a:endParaRPr lang="en-US"/>
        </a:p>
      </dgm:t>
    </dgm:pt>
    <dgm:pt modelId="{F8BABA79-8720-42A0-BB53-927A160CDCBF}">
      <dgm:prSet custT="1"/>
      <dgm:spPr/>
      <dgm:t>
        <a:bodyPr/>
        <a:lstStyle/>
        <a:p>
          <a:r>
            <a:rPr lang="en-US" sz="2200" dirty="0"/>
            <a:t>Proximity is powerful</a:t>
          </a:r>
        </a:p>
      </dgm:t>
    </dgm:pt>
    <dgm:pt modelId="{313F365A-D2A5-44F9-A4C6-B94BE369C1E9}" type="parTrans" cxnId="{FC11BA45-A606-4806-985B-0515F6C5702F}">
      <dgm:prSet/>
      <dgm:spPr/>
      <dgm:t>
        <a:bodyPr/>
        <a:lstStyle/>
        <a:p>
          <a:endParaRPr lang="en-US"/>
        </a:p>
      </dgm:t>
    </dgm:pt>
    <dgm:pt modelId="{EBF27784-F0B9-448C-A6C6-728269AB462E}" type="sibTrans" cxnId="{FC11BA45-A606-4806-985B-0515F6C5702F}">
      <dgm:prSet/>
      <dgm:spPr/>
      <dgm:t>
        <a:bodyPr/>
        <a:lstStyle/>
        <a:p>
          <a:endParaRPr lang="en-US"/>
        </a:p>
      </dgm:t>
    </dgm:pt>
    <dgm:pt modelId="{882071CD-390F-4A47-90D7-6658B14D88F5}">
      <dgm:prSet custT="1"/>
      <dgm:spPr/>
      <dgm:t>
        <a:bodyPr/>
        <a:lstStyle/>
        <a:p>
          <a:r>
            <a:rPr lang="en-US" sz="2200"/>
            <a:t>Classroom environment is key</a:t>
          </a:r>
        </a:p>
      </dgm:t>
    </dgm:pt>
    <dgm:pt modelId="{EA1D1678-1D56-4E33-BF10-F31AF55164B6}" type="parTrans" cxnId="{B287BC38-88BC-40A7-A3F9-6F4A7F597AC2}">
      <dgm:prSet/>
      <dgm:spPr/>
      <dgm:t>
        <a:bodyPr/>
        <a:lstStyle/>
        <a:p>
          <a:endParaRPr lang="en-US"/>
        </a:p>
      </dgm:t>
    </dgm:pt>
    <dgm:pt modelId="{79A3F45C-25BA-4C88-86D8-DD0C1F742ECE}" type="sibTrans" cxnId="{B287BC38-88BC-40A7-A3F9-6F4A7F597AC2}">
      <dgm:prSet/>
      <dgm:spPr/>
      <dgm:t>
        <a:bodyPr/>
        <a:lstStyle/>
        <a:p>
          <a:endParaRPr lang="en-US"/>
        </a:p>
      </dgm:t>
    </dgm:pt>
    <dgm:pt modelId="{7ED934EB-E0A1-47B8-81F2-99431C4DB549}">
      <dgm:prSet custT="1"/>
      <dgm:spPr/>
      <dgm:t>
        <a:bodyPr/>
        <a:lstStyle/>
        <a:p>
          <a:r>
            <a:rPr lang="en-US" sz="2200" dirty="0"/>
            <a:t>Stick to your word - no empty threats</a:t>
          </a:r>
        </a:p>
      </dgm:t>
    </dgm:pt>
    <dgm:pt modelId="{9A0788EB-7195-4661-ABF5-5FADAC751CFE}" type="parTrans" cxnId="{1FFE4C09-A9DE-48D1-A26C-FB1EA1C6A89A}">
      <dgm:prSet/>
      <dgm:spPr/>
      <dgm:t>
        <a:bodyPr/>
        <a:lstStyle/>
        <a:p>
          <a:endParaRPr lang="en-US"/>
        </a:p>
      </dgm:t>
    </dgm:pt>
    <dgm:pt modelId="{46B7506B-5033-448E-9FA2-E3465E3C9FF9}" type="sibTrans" cxnId="{1FFE4C09-A9DE-48D1-A26C-FB1EA1C6A89A}">
      <dgm:prSet/>
      <dgm:spPr/>
      <dgm:t>
        <a:bodyPr/>
        <a:lstStyle/>
        <a:p>
          <a:endParaRPr lang="en-US"/>
        </a:p>
      </dgm:t>
    </dgm:pt>
    <dgm:pt modelId="{6629C825-9FA1-4823-80F4-A8272A86C6D8}">
      <dgm:prSet custT="1"/>
      <dgm:spPr/>
      <dgm:t>
        <a:bodyPr/>
        <a:lstStyle/>
        <a:p>
          <a:r>
            <a:rPr lang="en-US" sz="2200" dirty="0"/>
            <a:t>Firm, fair and consistent expectations</a:t>
          </a:r>
        </a:p>
      </dgm:t>
    </dgm:pt>
    <dgm:pt modelId="{2FAF36CF-1738-476C-BA0C-E4845D2325F6}" type="parTrans" cxnId="{1C659A90-6774-4F17-8099-38496E0B980C}">
      <dgm:prSet/>
      <dgm:spPr/>
      <dgm:t>
        <a:bodyPr/>
        <a:lstStyle/>
        <a:p>
          <a:endParaRPr lang="en-US"/>
        </a:p>
      </dgm:t>
    </dgm:pt>
    <dgm:pt modelId="{5D6A37F9-77D1-4E01-87AE-2C11C89CE13E}" type="sibTrans" cxnId="{1C659A90-6774-4F17-8099-38496E0B980C}">
      <dgm:prSet/>
      <dgm:spPr/>
      <dgm:t>
        <a:bodyPr/>
        <a:lstStyle/>
        <a:p>
          <a:endParaRPr lang="en-US"/>
        </a:p>
      </dgm:t>
    </dgm:pt>
    <dgm:pt modelId="{B737D09B-D857-4F1C-833F-ADB4F335D9EC}">
      <dgm:prSet custT="1"/>
      <dgm:spPr/>
      <dgm:t>
        <a:bodyPr/>
        <a:lstStyle/>
        <a:p>
          <a:r>
            <a:rPr lang="en-US" sz="2200" dirty="0"/>
            <a:t>Try to understand misbehavior before criticizing the student</a:t>
          </a:r>
        </a:p>
      </dgm:t>
    </dgm:pt>
    <dgm:pt modelId="{7CD470E9-FB43-4EE3-A8D1-B2F3C26771A4}" type="parTrans" cxnId="{284139F9-EC41-4724-BC5B-DC46D22A84F7}">
      <dgm:prSet/>
      <dgm:spPr/>
      <dgm:t>
        <a:bodyPr/>
        <a:lstStyle/>
        <a:p>
          <a:endParaRPr lang="en-US"/>
        </a:p>
      </dgm:t>
    </dgm:pt>
    <dgm:pt modelId="{038A95B5-51AC-4063-B0EA-F999C666CE0F}" type="sibTrans" cxnId="{284139F9-EC41-4724-BC5B-DC46D22A84F7}">
      <dgm:prSet/>
      <dgm:spPr/>
      <dgm:t>
        <a:bodyPr/>
        <a:lstStyle/>
        <a:p>
          <a:endParaRPr lang="en-US"/>
        </a:p>
      </dgm:t>
    </dgm:pt>
    <dgm:pt modelId="{B56955C2-2E7D-486B-8379-2E160F2F1449}">
      <dgm:prSet custT="1"/>
      <dgm:spPr/>
      <dgm:t>
        <a:bodyPr/>
        <a:lstStyle/>
        <a:p>
          <a:r>
            <a:rPr lang="en-US" sz="2200" dirty="0"/>
            <a:t>Brisk learning pace</a:t>
          </a:r>
        </a:p>
      </dgm:t>
    </dgm:pt>
    <dgm:pt modelId="{9BDDDDC2-FF42-4CA0-8C48-6A3EB14F23C8}" type="parTrans" cxnId="{9D48D206-8F03-4788-AC73-14D5BA5810AF}">
      <dgm:prSet/>
      <dgm:spPr/>
      <dgm:t>
        <a:bodyPr/>
        <a:lstStyle/>
        <a:p>
          <a:endParaRPr lang="en-US"/>
        </a:p>
      </dgm:t>
    </dgm:pt>
    <dgm:pt modelId="{27128D43-51FD-4C6F-B83A-6179AB589C7A}" type="sibTrans" cxnId="{9D48D206-8F03-4788-AC73-14D5BA5810AF}">
      <dgm:prSet/>
      <dgm:spPr/>
      <dgm:t>
        <a:bodyPr/>
        <a:lstStyle/>
        <a:p>
          <a:endParaRPr lang="en-US"/>
        </a:p>
      </dgm:t>
    </dgm:pt>
    <dgm:pt modelId="{9FF86817-314C-41EF-828C-9FAA2B501CA3}" type="pres">
      <dgm:prSet presAssocID="{CC2D37A4-32F0-44A2-940A-B28E5FC8752D}" presName="vert0" presStyleCnt="0">
        <dgm:presLayoutVars>
          <dgm:dir/>
          <dgm:animOne val="branch"/>
          <dgm:animLvl val="lvl"/>
        </dgm:presLayoutVars>
      </dgm:prSet>
      <dgm:spPr/>
    </dgm:pt>
    <dgm:pt modelId="{D75F4A3D-669A-45E5-8922-1CA4A7EE392F}" type="pres">
      <dgm:prSet presAssocID="{1DABE44C-C2B2-4BC8-9821-0C424871A00D}" presName="thickLine" presStyleLbl="alignNode1" presStyleIdx="0" presStyleCnt="10"/>
      <dgm:spPr/>
    </dgm:pt>
    <dgm:pt modelId="{C185B1E9-9982-45CC-BA77-3DFE52EB8AD4}" type="pres">
      <dgm:prSet presAssocID="{1DABE44C-C2B2-4BC8-9821-0C424871A00D}" presName="horz1" presStyleCnt="0"/>
      <dgm:spPr/>
    </dgm:pt>
    <dgm:pt modelId="{CA8C048B-0EB4-42CB-9347-6E5D69B04769}" type="pres">
      <dgm:prSet presAssocID="{1DABE44C-C2B2-4BC8-9821-0C424871A00D}" presName="tx1" presStyleLbl="revTx" presStyleIdx="0" presStyleCnt="10" custScaleY="130480"/>
      <dgm:spPr/>
    </dgm:pt>
    <dgm:pt modelId="{F64E080A-73B2-413D-ABC2-0854515E70B3}" type="pres">
      <dgm:prSet presAssocID="{1DABE44C-C2B2-4BC8-9821-0C424871A00D}" presName="vert1" presStyleCnt="0"/>
      <dgm:spPr/>
    </dgm:pt>
    <dgm:pt modelId="{8D812EC5-F3F3-419E-BA07-1155BC0AA200}" type="pres">
      <dgm:prSet presAssocID="{FD2B196F-491A-4F0F-BDC9-9024590D7381}" presName="thickLine" presStyleLbl="alignNode1" presStyleIdx="1" presStyleCnt="10"/>
      <dgm:spPr/>
    </dgm:pt>
    <dgm:pt modelId="{665213B5-FE41-46FF-8F56-A12AF502EC70}" type="pres">
      <dgm:prSet presAssocID="{FD2B196F-491A-4F0F-BDC9-9024590D7381}" presName="horz1" presStyleCnt="0"/>
      <dgm:spPr/>
    </dgm:pt>
    <dgm:pt modelId="{F220CBE8-4F1A-4218-BA22-81C425D3B01F}" type="pres">
      <dgm:prSet presAssocID="{FD2B196F-491A-4F0F-BDC9-9024590D7381}" presName="tx1" presStyleLbl="revTx" presStyleIdx="1" presStyleCnt="10" custScaleY="130492"/>
      <dgm:spPr/>
    </dgm:pt>
    <dgm:pt modelId="{79BC1820-613F-48D5-AE1B-92C641D52ABC}" type="pres">
      <dgm:prSet presAssocID="{FD2B196F-491A-4F0F-BDC9-9024590D7381}" presName="vert1" presStyleCnt="0"/>
      <dgm:spPr/>
    </dgm:pt>
    <dgm:pt modelId="{865FD94C-88DD-48F4-87FD-BED9CB654EC1}" type="pres">
      <dgm:prSet presAssocID="{70C3396C-039B-4CED-A1AD-BD7237115568}" presName="thickLine" presStyleLbl="alignNode1" presStyleIdx="2" presStyleCnt="10"/>
      <dgm:spPr/>
    </dgm:pt>
    <dgm:pt modelId="{49E2C095-1231-4CD5-A1F3-E9917AFFC0D1}" type="pres">
      <dgm:prSet presAssocID="{70C3396C-039B-4CED-A1AD-BD7237115568}" presName="horz1" presStyleCnt="0"/>
      <dgm:spPr/>
    </dgm:pt>
    <dgm:pt modelId="{BF492D59-C940-4233-AE34-13A033C426CA}" type="pres">
      <dgm:prSet presAssocID="{70C3396C-039B-4CED-A1AD-BD7237115568}" presName="tx1" presStyleLbl="revTx" presStyleIdx="2" presStyleCnt="10"/>
      <dgm:spPr/>
    </dgm:pt>
    <dgm:pt modelId="{720F534A-DD89-43FC-82F5-B136B3C073A0}" type="pres">
      <dgm:prSet presAssocID="{70C3396C-039B-4CED-A1AD-BD7237115568}" presName="vert1" presStyleCnt="0"/>
      <dgm:spPr/>
    </dgm:pt>
    <dgm:pt modelId="{8B9F47A9-CE88-467C-A301-7AA9D8F34891}" type="pres">
      <dgm:prSet presAssocID="{80A6D5C5-D5CD-44F0-9B0B-0B9DCCCE4B1F}" presName="thickLine" presStyleLbl="alignNode1" presStyleIdx="3" presStyleCnt="10"/>
      <dgm:spPr/>
    </dgm:pt>
    <dgm:pt modelId="{FDF6F96D-44D8-4B24-8073-38CDE7A772B4}" type="pres">
      <dgm:prSet presAssocID="{80A6D5C5-D5CD-44F0-9B0B-0B9DCCCE4B1F}" presName="horz1" presStyleCnt="0"/>
      <dgm:spPr/>
    </dgm:pt>
    <dgm:pt modelId="{1CE016C9-2F73-4654-9ECB-B1B8B9179E43}" type="pres">
      <dgm:prSet presAssocID="{80A6D5C5-D5CD-44F0-9B0B-0B9DCCCE4B1F}" presName="tx1" presStyleLbl="revTx" presStyleIdx="3" presStyleCnt="10"/>
      <dgm:spPr/>
    </dgm:pt>
    <dgm:pt modelId="{99887072-C257-4244-BC27-D658A3DA987B}" type="pres">
      <dgm:prSet presAssocID="{80A6D5C5-D5CD-44F0-9B0B-0B9DCCCE4B1F}" presName="vert1" presStyleCnt="0"/>
      <dgm:spPr/>
    </dgm:pt>
    <dgm:pt modelId="{EA185E7B-E614-4AC5-A60C-44FB2E5AFF5C}" type="pres">
      <dgm:prSet presAssocID="{F8BABA79-8720-42A0-BB53-927A160CDCBF}" presName="thickLine" presStyleLbl="alignNode1" presStyleIdx="4" presStyleCnt="10"/>
      <dgm:spPr/>
    </dgm:pt>
    <dgm:pt modelId="{119E6492-B44F-4F4C-9840-1A52880BF3D0}" type="pres">
      <dgm:prSet presAssocID="{F8BABA79-8720-42A0-BB53-927A160CDCBF}" presName="horz1" presStyleCnt="0"/>
      <dgm:spPr/>
    </dgm:pt>
    <dgm:pt modelId="{23D13FA0-B54B-4AEC-98E0-DF77DFBD165B}" type="pres">
      <dgm:prSet presAssocID="{F8BABA79-8720-42A0-BB53-927A160CDCBF}" presName="tx1" presStyleLbl="revTx" presStyleIdx="4" presStyleCnt="10"/>
      <dgm:spPr/>
    </dgm:pt>
    <dgm:pt modelId="{161640E7-8F6D-40A6-849A-4F40A456CC6F}" type="pres">
      <dgm:prSet presAssocID="{F8BABA79-8720-42A0-BB53-927A160CDCBF}" presName="vert1" presStyleCnt="0"/>
      <dgm:spPr/>
    </dgm:pt>
    <dgm:pt modelId="{C5819A93-FADF-4466-989E-0BC45FB4A659}" type="pres">
      <dgm:prSet presAssocID="{882071CD-390F-4A47-90D7-6658B14D88F5}" presName="thickLine" presStyleLbl="alignNode1" presStyleIdx="5" presStyleCnt="10"/>
      <dgm:spPr/>
    </dgm:pt>
    <dgm:pt modelId="{71409160-243B-4782-80BC-40CCA40046A9}" type="pres">
      <dgm:prSet presAssocID="{882071CD-390F-4A47-90D7-6658B14D88F5}" presName="horz1" presStyleCnt="0"/>
      <dgm:spPr/>
    </dgm:pt>
    <dgm:pt modelId="{22515C4C-E0AD-4E45-8E0A-0641985776DD}" type="pres">
      <dgm:prSet presAssocID="{882071CD-390F-4A47-90D7-6658B14D88F5}" presName="tx1" presStyleLbl="revTx" presStyleIdx="5" presStyleCnt="10"/>
      <dgm:spPr/>
    </dgm:pt>
    <dgm:pt modelId="{278A03DF-D438-4BEE-BEFE-3090DF51D226}" type="pres">
      <dgm:prSet presAssocID="{882071CD-390F-4A47-90D7-6658B14D88F5}" presName="vert1" presStyleCnt="0"/>
      <dgm:spPr/>
    </dgm:pt>
    <dgm:pt modelId="{509FD1C5-8C17-4181-AB11-EBF8A586BA00}" type="pres">
      <dgm:prSet presAssocID="{7ED934EB-E0A1-47B8-81F2-99431C4DB549}" presName="thickLine" presStyleLbl="alignNode1" presStyleIdx="6" presStyleCnt="10"/>
      <dgm:spPr/>
    </dgm:pt>
    <dgm:pt modelId="{A28DF648-CD55-4F33-8DF4-6D22D2F00D6F}" type="pres">
      <dgm:prSet presAssocID="{7ED934EB-E0A1-47B8-81F2-99431C4DB549}" presName="horz1" presStyleCnt="0"/>
      <dgm:spPr/>
    </dgm:pt>
    <dgm:pt modelId="{057D423E-0654-4609-913A-F72D383F9426}" type="pres">
      <dgm:prSet presAssocID="{7ED934EB-E0A1-47B8-81F2-99431C4DB549}" presName="tx1" presStyleLbl="revTx" presStyleIdx="6" presStyleCnt="10"/>
      <dgm:spPr/>
    </dgm:pt>
    <dgm:pt modelId="{2C578443-9116-4695-B2C1-C6BB547D2DFD}" type="pres">
      <dgm:prSet presAssocID="{7ED934EB-E0A1-47B8-81F2-99431C4DB549}" presName="vert1" presStyleCnt="0"/>
      <dgm:spPr/>
    </dgm:pt>
    <dgm:pt modelId="{CB6841A3-0F58-4BC0-8FB7-1ACEB221A07F}" type="pres">
      <dgm:prSet presAssocID="{6629C825-9FA1-4823-80F4-A8272A86C6D8}" presName="thickLine" presStyleLbl="alignNode1" presStyleIdx="7" presStyleCnt="10"/>
      <dgm:spPr/>
    </dgm:pt>
    <dgm:pt modelId="{4C4FD180-6B7D-49F8-ADA8-9F5EF76616AE}" type="pres">
      <dgm:prSet presAssocID="{6629C825-9FA1-4823-80F4-A8272A86C6D8}" presName="horz1" presStyleCnt="0"/>
      <dgm:spPr/>
    </dgm:pt>
    <dgm:pt modelId="{62E1C229-2F19-4FFE-AFD2-45D63164180A}" type="pres">
      <dgm:prSet presAssocID="{6629C825-9FA1-4823-80F4-A8272A86C6D8}" presName="tx1" presStyleLbl="revTx" presStyleIdx="7" presStyleCnt="10"/>
      <dgm:spPr/>
    </dgm:pt>
    <dgm:pt modelId="{17CDA9D8-1DD6-4DA6-BEFE-D6020418DD2D}" type="pres">
      <dgm:prSet presAssocID="{6629C825-9FA1-4823-80F4-A8272A86C6D8}" presName="vert1" presStyleCnt="0"/>
      <dgm:spPr/>
    </dgm:pt>
    <dgm:pt modelId="{E255C479-F23B-4C06-AD1B-38D0D53B2425}" type="pres">
      <dgm:prSet presAssocID="{B737D09B-D857-4F1C-833F-ADB4F335D9EC}" presName="thickLine" presStyleLbl="alignNode1" presStyleIdx="8" presStyleCnt="10"/>
      <dgm:spPr/>
    </dgm:pt>
    <dgm:pt modelId="{3E47AD31-D502-48F8-A847-CC6B9E8CC946}" type="pres">
      <dgm:prSet presAssocID="{B737D09B-D857-4F1C-833F-ADB4F335D9EC}" presName="horz1" presStyleCnt="0"/>
      <dgm:spPr/>
    </dgm:pt>
    <dgm:pt modelId="{C0DB8C72-141B-47C2-8724-EB06AE912C2D}" type="pres">
      <dgm:prSet presAssocID="{B737D09B-D857-4F1C-833F-ADB4F335D9EC}" presName="tx1" presStyleLbl="revTx" presStyleIdx="8" presStyleCnt="10"/>
      <dgm:spPr/>
    </dgm:pt>
    <dgm:pt modelId="{B023A477-FDF9-46AE-A194-7AA507498327}" type="pres">
      <dgm:prSet presAssocID="{B737D09B-D857-4F1C-833F-ADB4F335D9EC}" presName="vert1" presStyleCnt="0"/>
      <dgm:spPr/>
    </dgm:pt>
    <dgm:pt modelId="{CE2432BE-4043-4CA3-A50D-82A467289392}" type="pres">
      <dgm:prSet presAssocID="{B56955C2-2E7D-486B-8379-2E160F2F1449}" presName="thickLine" presStyleLbl="alignNode1" presStyleIdx="9" presStyleCnt="10"/>
      <dgm:spPr/>
    </dgm:pt>
    <dgm:pt modelId="{F841036D-BBC5-4573-9563-440027E572BF}" type="pres">
      <dgm:prSet presAssocID="{B56955C2-2E7D-486B-8379-2E160F2F1449}" presName="horz1" presStyleCnt="0"/>
      <dgm:spPr/>
    </dgm:pt>
    <dgm:pt modelId="{29688CA2-B49D-479C-9F54-494ABC5D9752}" type="pres">
      <dgm:prSet presAssocID="{B56955C2-2E7D-486B-8379-2E160F2F1449}" presName="tx1" presStyleLbl="revTx" presStyleIdx="9" presStyleCnt="10"/>
      <dgm:spPr/>
    </dgm:pt>
    <dgm:pt modelId="{7F071535-060F-414B-9528-4529631AC1D5}" type="pres">
      <dgm:prSet presAssocID="{B56955C2-2E7D-486B-8379-2E160F2F1449}" presName="vert1" presStyleCnt="0"/>
      <dgm:spPr/>
    </dgm:pt>
  </dgm:ptLst>
  <dgm:cxnLst>
    <dgm:cxn modelId="{B49C6603-06FB-4159-B48D-684DE7402CA9}" srcId="{CC2D37A4-32F0-44A2-940A-B28E5FC8752D}" destId="{1DABE44C-C2B2-4BC8-9821-0C424871A00D}" srcOrd="0" destOrd="0" parTransId="{8E8081D5-BC25-45E7-8425-B63BB0C09334}" sibTransId="{B150351A-9E85-447C-B1AC-449D39C3F825}"/>
    <dgm:cxn modelId="{9D48D206-8F03-4788-AC73-14D5BA5810AF}" srcId="{CC2D37A4-32F0-44A2-940A-B28E5FC8752D}" destId="{B56955C2-2E7D-486B-8379-2E160F2F1449}" srcOrd="9" destOrd="0" parTransId="{9BDDDDC2-FF42-4CA0-8C48-6A3EB14F23C8}" sibTransId="{27128D43-51FD-4C6F-B83A-6179AB589C7A}"/>
    <dgm:cxn modelId="{1FFE4C09-A9DE-48D1-A26C-FB1EA1C6A89A}" srcId="{CC2D37A4-32F0-44A2-940A-B28E5FC8752D}" destId="{7ED934EB-E0A1-47B8-81F2-99431C4DB549}" srcOrd="6" destOrd="0" parTransId="{9A0788EB-7195-4661-ABF5-5FADAC751CFE}" sibTransId="{46B7506B-5033-448E-9FA2-E3465E3C9FF9}"/>
    <dgm:cxn modelId="{51B17B26-6188-436E-87B8-8F7B85630311}" type="presOf" srcId="{70C3396C-039B-4CED-A1AD-BD7237115568}" destId="{BF492D59-C940-4233-AE34-13A033C426CA}" srcOrd="0" destOrd="0" presId="urn:microsoft.com/office/officeart/2008/layout/LinedList"/>
    <dgm:cxn modelId="{B287BC38-88BC-40A7-A3F9-6F4A7F597AC2}" srcId="{CC2D37A4-32F0-44A2-940A-B28E5FC8752D}" destId="{882071CD-390F-4A47-90D7-6658B14D88F5}" srcOrd="5" destOrd="0" parTransId="{EA1D1678-1D56-4E33-BF10-F31AF55164B6}" sibTransId="{79A3F45C-25BA-4C88-86D8-DD0C1F742ECE}"/>
    <dgm:cxn modelId="{63176F3B-7CAC-4669-8CCB-CF9E577FBF49}" type="presOf" srcId="{FD2B196F-491A-4F0F-BDC9-9024590D7381}" destId="{F220CBE8-4F1A-4218-BA22-81C425D3B01F}" srcOrd="0" destOrd="0" presId="urn:microsoft.com/office/officeart/2008/layout/LinedList"/>
    <dgm:cxn modelId="{85454D44-EB3D-4EDD-BA32-E07D04B6B600}" srcId="{CC2D37A4-32F0-44A2-940A-B28E5FC8752D}" destId="{FD2B196F-491A-4F0F-BDC9-9024590D7381}" srcOrd="1" destOrd="0" parTransId="{1B38140F-A950-405D-934D-DA3B85CCA22C}" sibTransId="{4205B409-119B-4C00-893D-793634BC0F88}"/>
    <dgm:cxn modelId="{FC11BA45-A606-4806-985B-0515F6C5702F}" srcId="{CC2D37A4-32F0-44A2-940A-B28E5FC8752D}" destId="{F8BABA79-8720-42A0-BB53-927A160CDCBF}" srcOrd="4" destOrd="0" parTransId="{313F365A-D2A5-44F9-A4C6-B94BE369C1E9}" sibTransId="{EBF27784-F0B9-448C-A6C6-728269AB462E}"/>
    <dgm:cxn modelId="{24803246-D701-42B9-89A7-83DEB5A8FC71}" type="presOf" srcId="{6629C825-9FA1-4823-80F4-A8272A86C6D8}" destId="{62E1C229-2F19-4FFE-AFD2-45D63164180A}" srcOrd="0" destOrd="0" presId="urn:microsoft.com/office/officeart/2008/layout/LinedList"/>
    <dgm:cxn modelId="{D09DA468-4A58-48A4-A302-F016D2C06C61}" type="presOf" srcId="{F8BABA79-8720-42A0-BB53-927A160CDCBF}" destId="{23D13FA0-B54B-4AEC-98E0-DF77DFBD165B}" srcOrd="0" destOrd="0" presId="urn:microsoft.com/office/officeart/2008/layout/LinedList"/>
    <dgm:cxn modelId="{F8609F7F-BCC0-4F67-9576-65A7A3CAFC09}" srcId="{CC2D37A4-32F0-44A2-940A-B28E5FC8752D}" destId="{80A6D5C5-D5CD-44F0-9B0B-0B9DCCCE4B1F}" srcOrd="3" destOrd="0" parTransId="{B781D9DA-ADDF-4DB7-BCD3-8C8045EABFF8}" sibTransId="{13C79898-1352-4FDB-BAE9-6BCD64D3F10E}"/>
    <dgm:cxn modelId="{1C659A90-6774-4F17-8099-38496E0B980C}" srcId="{CC2D37A4-32F0-44A2-940A-B28E5FC8752D}" destId="{6629C825-9FA1-4823-80F4-A8272A86C6D8}" srcOrd="7" destOrd="0" parTransId="{2FAF36CF-1738-476C-BA0C-E4845D2325F6}" sibTransId="{5D6A37F9-77D1-4E01-87AE-2C11C89CE13E}"/>
    <dgm:cxn modelId="{A1E47993-F9B0-4D43-82DA-84A4EDF80B47}" type="presOf" srcId="{80A6D5C5-D5CD-44F0-9B0B-0B9DCCCE4B1F}" destId="{1CE016C9-2F73-4654-9ECB-B1B8B9179E43}" srcOrd="0" destOrd="0" presId="urn:microsoft.com/office/officeart/2008/layout/LinedList"/>
    <dgm:cxn modelId="{6DE7AEAA-A9CA-4AD3-B47E-E60F72F05D7D}" type="presOf" srcId="{B56955C2-2E7D-486B-8379-2E160F2F1449}" destId="{29688CA2-B49D-479C-9F54-494ABC5D9752}" srcOrd="0" destOrd="0" presId="urn:microsoft.com/office/officeart/2008/layout/LinedList"/>
    <dgm:cxn modelId="{0903DFAE-9310-468D-8FDA-1BC6419D9B79}" type="presOf" srcId="{CC2D37A4-32F0-44A2-940A-B28E5FC8752D}" destId="{9FF86817-314C-41EF-828C-9FAA2B501CA3}" srcOrd="0" destOrd="0" presId="urn:microsoft.com/office/officeart/2008/layout/LinedList"/>
    <dgm:cxn modelId="{AC7B97C8-2181-4B11-9CC6-38ED0C689C63}" type="presOf" srcId="{882071CD-390F-4A47-90D7-6658B14D88F5}" destId="{22515C4C-E0AD-4E45-8E0A-0641985776DD}" srcOrd="0" destOrd="0" presId="urn:microsoft.com/office/officeart/2008/layout/LinedList"/>
    <dgm:cxn modelId="{0D4335DF-2B47-4412-8D69-2155D790DEEF}" type="presOf" srcId="{1DABE44C-C2B2-4BC8-9821-0C424871A00D}" destId="{CA8C048B-0EB4-42CB-9347-6E5D69B04769}" srcOrd="0" destOrd="0" presId="urn:microsoft.com/office/officeart/2008/layout/LinedList"/>
    <dgm:cxn modelId="{E628CBE2-5C11-4B91-BE50-B70790F308A3}" srcId="{CC2D37A4-32F0-44A2-940A-B28E5FC8752D}" destId="{70C3396C-039B-4CED-A1AD-BD7237115568}" srcOrd="2" destOrd="0" parTransId="{1D9A5836-1FA4-40CF-BA48-2064E16A2928}" sibTransId="{AD144589-5B1E-4884-A3D5-3EFBB4B4A5A1}"/>
    <dgm:cxn modelId="{A0AF22F4-E724-41ED-BCFA-616068A58D81}" type="presOf" srcId="{7ED934EB-E0A1-47B8-81F2-99431C4DB549}" destId="{057D423E-0654-4609-913A-F72D383F9426}" srcOrd="0" destOrd="0" presId="urn:microsoft.com/office/officeart/2008/layout/LinedList"/>
    <dgm:cxn modelId="{284139F9-EC41-4724-BC5B-DC46D22A84F7}" srcId="{CC2D37A4-32F0-44A2-940A-B28E5FC8752D}" destId="{B737D09B-D857-4F1C-833F-ADB4F335D9EC}" srcOrd="8" destOrd="0" parTransId="{7CD470E9-FB43-4EE3-A8D1-B2F3C26771A4}" sibTransId="{038A95B5-51AC-4063-B0EA-F999C666CE0F}"/>
    <dgm:cxn modelId="{85FE88FE-C34B-4891-AB4A-B5EA28E47C13}" type="presOf" srcId="{B737D09B-D857-4F1C-833F-ADB4F335D9EC}" destId="{C0DB8C72-141B-47C2-8724-EB06AE912C2D}" srcOrd="0" destOrd="0" presId="urn:microsoft.com/office/officeart/2008/layout/LinedList"/>
    <dgm:cxn modelId="{985D5DF6-B42D-40DF-BB5B-E2498EA0B1E5}" type="presParOf" srcId="{9FF86817-314C-41EF-828C-9FAA2B501CA3}" destId="{D75F4A3D-669A-45E5-8922-1CA4A7EE392F}" srcOrd="0" destOrd="0" presId="urn:microsoft.com/office/officeart/2008/layout/LinedList"/>
    <dgm:cxn modelId="{8D23FB58-7DFF-4D9C-8A29-FA993CB1DB7C}" type="presParOf" srcId="{9FF86817-314C-41EF-828C-9FAA2B501CA3}" destId="{C185B1E9-9982-45CC-BA77-3DFE52EB8AD4}" srcOrd="1" destOrd="0" presId="urn:microsoft.com/office/officeart/2008/layout/LinedList"/>
    <dgm:cxn modelId="{19440D51-CAE2-4CDE-91CB-7F2D56FC7592}" type="presParOf" srcId="{C185B1E9-9982-45CC-BA77-3DFE52EB8AD4}" destId="{CA8C048B-0EB4-42CB-9347-6E5D69B04769}" srcOrd="0" destOrd="0" presId="urn:microsoft.com/office/officeart/2008/layout/LinedList"/>
    <dgm:cxn modelId="{3ABBD6D3-4ADC-418D-964B-E52888C2C44D}" type="presParOf" srcId="{C185B1E9-9982-45CC-BA77-3DFE52EB8AD4}" destId="{F64E080A-73B2-413D-ABC2-0854515E70B3}" srcOrd="1" destOrd="0" presId="urn:microsoft.com/office/officeart/2008/layout/LinedList"/>
    <dgm:cxn modelId="{03F4F5A5-B175-41D4-8340-3B551D71E6CD}" type="presParOf" srcId="{9FF86817-314C-41EF-828C-9FAA2B501CA3}" destId="{8D812EC5-F3F3-419E-BA07-1155BC0AA200}" srcOrd="2" destOrd="0" presId="urn:microsoft.com/office/officeart/2008/layout/LinedList"/>
    <dgm:cxn modelId="{53826F26-9FBE-41D1-8C72-19B1DB2A4331}" type="presParOf" srcId="{9FF86817-314C-41EF-828C-9FAA2B501CA3}" destId="{665213B5-FE41-46FF-8F56-A12AF502EC70}" srcOrd="3" destOrd="0" presId="urn:microsoft.com/office/officeart/2008/layout/LinedList"/>
    <dgm:cxn modelId="{EA4CE142-F981-4DE6-8FE8-CBF716506A0A}" type="presParOf" srcId="{665213B5-FE41-46FF-8F56-A12AF502EC70}" destId="{F220CBE8-4F1A-4218-BA22-81C425D3B01F}" srcOrd="0" destOrd="0" presId="urn:microsoft.com/office/officeart/2008/layout/LinedList"/>
    <dgm:cxn modelId="{456009CA-3E32-4FE9-A8C0-64F80AE5D5B5}" type="presParOf" srcId="{665213B5-FE41-46FF-8F56-A12AF502EC70}" destId="{79BC1820-613F-48D5-AE1B-92C641D52ABC}" srcOrd="1" destOrd="0" presId="urn:microsoft.com/office/officeart/2008/layout/LinedList"/>
    <dgm:cxn modelId="{597E2416-04EB-4AB3-8A2D-10FE5D613DCA}" type="presParOf" srcId="{9FF86817-314C-41EF-828C-9FAA2B501CA3}" destId="{865FD94C-88DD-48F4-87FD-BED9CB654EC1}" srcOrd="4" destOrd="0" presId="urn:microsoft.com/office/officeart/2008/layout/LinedList"/>
    <dgm:cxn modelId="{92A7F5F5-9D04-439A-816F-844F2179206D}" type="presParOf" srcId="{9FF86817-314C-41EF-828C-9FAA2B501CA3}" destId="{49E2C095-1231-4CD5-A1F3-E9917AFFC0D1}" srcOrd="5" destOrd="0" presId="urn:microsoft.com/office/officeart/2008/layout/LinedList"/>
    <dgm:cxn modelId="{2D777852-5F0F-4936-BF67-3A424CDFF7FA}" type="presParOf" srcId="{49E2C095-1231-4CD5-A1F3-E9917AFFC0D1}" destId="{BF492D59-C940-4233-AE34-13A033C426CA}" srcOrd="0" destOrd="0" presId="urn:microsoft.com/office/officeart/2008/layout/LinedList"/>
    <dgm:cxn modelId="{0286D1D4-C8A1-42A6-B2EA-5E17F7B76B99}" type="presParOf" srcId="{49E2C095-1231-4CD5-A1F3-E9917AFFC0D1}" destId="{720F534A-DD89-43FC-82F5-B136B3C073A0}" srcOrd="1" destOrd="0" presId="urn:microsoft.com/office/officeart/2008/layout/LinedList"/>
    <dgm:cxn modelId="{3D7D5F2C-6BAD-475B-92E2-B8521A4C8E35}" type="presParOf" srcId="{9FF86817-314C-41EF-828C-9FAA2B501CA3}" destId="{8B9F47A9-CE88-467C-A301-7AA9D8F34891}" srcOrd="6" destOrd="0" presId="urn:microsoft.com/office/officeart/2008/layout/LinedList"/>
    <dgm:cxn modelId="{61CC9DDA-8F78-412F-B035-C3BCF42893DF}" type="presParOf" srcId="{9FF86817-314C-41EF-828C-9FAA2B501CA3}" destId="{FDF6F96D-44D8-4B24-8073-38CDE7A772B4}" srcOrd="7" destOrd="0" presId="urn:microsoft.com/office/officeart/2008/layout/LinedList"/>
    <dgm:cxn modelId="{83DFB09D-BA1A-4626-8DE9-3706835D7BB0}" type="presParOf" srcId="{FDF6F96D-44D8-4B24-8073-38CDE7A772B4}" destId="{1CE016C9-2F73-4654-9ECB-B1B8B9179E43}" srcOrd="0" destOrd="0" presId="urn:microsoft.com/office/officeart/2008/layout/LinedList"/>
    <dgm:cxn modelId="{25254968-9EC4-4A84-AAE8-54C4B545DDEC}" type="presParOf" srcId="{FDF6F96D-44D8-4B24-8073-38CDE7A772B4}" destId="{99887072-C257-4244-BC27-D658A3DA987B}" srcOrd="1" destOrd="0" presId="urn:microsoft.com/office/officeart/2008/layout/LinedList"/>
    <dgm:cxn modelId="{3BED8184-C46C-40CF-9429-FA13D7701CC4}" type="presParOf" srcId="{9FF86817-314C-41EF-828C-9FAA2B501CA3}" destId="{EA185E7B-E614-4AC5-A60C-44FB2E5AFF5C}" srcOrd="8" destOrd="0" presId="urn:microsoft.com/office/officeart/2008/layout/LinedList"/>
    <dgm:cxn modelId="{3BE0DD1D-1B22-4A35-A2F2-A5B3A586A6FA}" type="presParOf" srcId="{9FF86817-314C-41EF-828C-9FAA2B501CA3}" destId="{119E6492-B44F-4F4C-9840-1A52880BF3D0}" srcOrd="9" destOrd="0" presId="urn:microsoft.com/office/officeart/2008/layout/LinedList"/>
    <dgm:cxn modelId="{D276F945-18B1-4144-ADFB-8BD0E0B1F170}" type="presParOf" srcId="{119E6492-B44F-4F4C-9840-1A52880BF3D0}" destId="{23D13FA0-B54B-4AEC-98E0-DF77DFBD165B}" srcOrd="0" destOrd="0" presId="urn:microsoft.com/office/officeart/2008/layout/LinedList"/>
    <dgm:cxn modelId="{0E1FE072-13C1-46E4-AF24-328046FA1E84}" type="presParOf" srcId="{119E6492-B44F-4F4C-9840-1A52880BF3D0}" destId="{161640E7-8F6D-40A6-849A-4F40A456CC6F}" srcOrd="1" destOrd="0" presId="urn:microsoft.com/office/officeart/2008/layout/LinedList"/>
    <dgm:cxn modelId="{D3C23EE3-C1A9-4CC7-8088-25A886B4E099}" type="presParOf" srcId="{9FF86817-314C-41EF-828C-9FAA2B501CA3}" destId="{C5819A93-FADF-4466-989E-0BC45FB4A659}" srcOrd="10" destOrd="0" presId="urn:microsoft.com/office/officeart/2008/layout/LinedList"/>
    <dgm:cxn modelId="{198F2269-EEB0-4544-A8D7-0B340F9A3304}" type="presParOf" srcId="{9FF86817-314C-41EF-828C-9FAA2B501CA3}" destId="{71409160-243B-4782-80BC-40CCA40046A9}" srcOrd="11" destOrd="0" presId="urn:microsoft.com/office/officeart/2008/layout/LinedList"/>
    <dgm:cxn modelId="{CD811649-EB3D-4F85-A210-8260238A3DEA}" type="presParOf" srcId="{71409160-243B-4782-80BC-40CCA40046A9}" destId="{22515C4C-E0AD-4E45-8E0A-0641985776DD}" srcOrd="0" destOrd="0" presId="urn:microsoft.com/office/officeart/2008/layout/LinedList"/>
    <dgm:cxn modelId="{C0A091C9-38C3-4D3A-AE15-FB7BD7A85F36}" type="presParOf" srcId="{71409160-243B-4782-80BC-40CCA40046A9}" destId="{278A03DF-D438-4BEE-BEFE-3090DF51D226}" srcOrd="1" destOrd="0" presId="urn:microsoft.com/office/officeart/2008/layout/LinedList"/>
    <dgm:cxn modelId="{71E78C43-7EAA-463A-A6EF-DFC0ECC31919}" type="presParOf" srcId="{9FF86817-314C-41EF-828C-9FAA2B501CA3}" destId="{509FD1C5-8C17-4181-AB11-EBF8A586BA00}" srcOrd="12" destOrd="0" presId="urn:microsoft.com/office/officeart/2008/layout/LinedList"/>
    <dgm:cxn modelId="{2E115427-E803-403C-A079-B2F0E29A4D55}" type="presParOf" srcId="{9FF86817-314C-41EF-828C-9FAA2B501CA3}" destId="{A28DF648-CD55-4F33-8DF4-6D22D2F00D6F}" srcOrd="13" destOrd="0" presId="urn:microsoft.com/office/officeart/2008/layout/LinedList"/>
    <dgm:cxn modelId="{D00D4444-86DE-4BAD-AEFE-1F2B3D2E5A1C}" type="presParOf" srcId="{A28DF648-CD55-4F33-8DF4-6D22D2F00D6F}" destId="{057D423E-0654-4609-913A-F72D383F9426}" srcOrd="0" destOrd="0" presId="urn:microsoft.com/office/officeart/2008/layout/LinedList"/>
    <dgm:cxn modelId="{0F3890D2-9BC9-4D21-91FD-75F8B48FF12B}" type="presParOf" srcId="{A28DF648-CD55-4F33-8DF4-6D22D2F00D6F}" destId="{2C578443-9116-4695-B2C1-C6BB547D2DFD}" srcOrd="1" destOrd="0" presId="urn:microsoft.com/office/officeart/2008/layout/LinedList"/>
    <dgm:cxn modelId="{633C145B-BFF4-4544-8325-C74F5C7591F9}" type="presParOf" srcId="{9FF86817-314C-41EF-828C-9FAA2B501CA3}" destId="{CB6841A3-0F58-4BC0-8FB7-1ACEB221A07F}" srcOrd="14" destOrd="0" presId="urn:microsoft.com/office/officeart/2008/layout/LinedList"/>
    <dgm:cxn modelId="{C218EB87-ED18-4823-9128-24AA11522D4F}" type="presParOf" srcId="{9FF86817-314C-41EF-828C-9FAA2B501CA3}" destId="{4C4FD180-6B7D-49F8-ADA8-9F5EF76616AE}" srcOrd="15" destOrd="0" presId="urn:microsoft.com/office/officeart/2008/layout/LinedList"/>
    <dgm:cxn modelId="{467908DD-6A58-48D4-8F7B-120CE7943266}" type="presParOf" srcId="{4C4FD180-6B7D-49F8-ADA8-9F5EF76616AE}" destId="{62E1C229-2F19-4FFE-AFD2-45D63164180A}" srcOrd="0" destOrd="0" presId="urn:microsoft.com/office/officeart/2008/layout/LinedList"/>
    <dgm:cxn modelId="{33D10DFC-FB69-4B94-BE21-AA5E6203073D}" type="presParOf" srcId="{4C4FD180-6B7D-49F8-ADA8-9F5EF76616AE}" destId="{17CDA9D8-1DD6-4DA6-BEFE-D6020418DD2D}" srcOrd="1" destOrd="0" presId="urn:microsoft.com/office/officeart/2008/layout/LinedList"/>
    <dgm:cxn modelId="{4EFDABB0-7452-4F48-BADF-638228495E5A}" type="presParOf" srcId="{9FF86817-314C-41EF-828C-9FAA2B501CA3}" destId="{E255C479-F23B-4C06-AD1B-38D0D53B2425}" srcOrd="16" destOrd="0" presId="urn:microsoft.com/office/officeart/2008/layout/LinedList"/>
    <dgm:cxn modelId="{C6DE6DB5-23EC-4137-A53E-9352E39D139F}" type="presParOf" srcId="{9FF86817-314C-41EF-828C-9FAA2B501CA3}" destId="{3E47AD31-D502-48F8-A847-CC6B9E8CC946}" srcOrd="17" destOrd="0" presId="urn:microsoft.com/office/officeart/2008/layout/LinedList"/>
    <dgm:cxn modelId="{406BE337-15BD-47AD-8C2F-F02D2B185923}" type="presParOf" srcId="{3E47AD31-D502-48F8-A847-CC6B9E8CC946}" destId="{C0DB8C72-141B-47C2-8724-EB06AE912C2D}" srcOrd="0" destOrd="0" presId="urn:microsoft.com/office/officeart/2008/layout/LinedList"/>
    <dgm:cxn modelId="{AF75B40B-4936-4701-A43F-1E2B275503BC}" type="presParOf" srcId="{3E47AD31-D502-48F8-A847-CC6B9E8CC946}" destId="{B023A477-FDF9-46AE-A194-7AA507498327}" srcOrd="1" destOrd="0" presId="urn:microsoft.com/office/officeart/2008/layout/LinedList"/>
    <dgm:cxn modelId="{48592B0D-ECF2-4C24-8112-CDE37B491E6E}" type="presParOf" srcId="{9FF86817-314C-41EF-828C-9FAA2B501CA3}" destId="{CE2432BE-4043-4CA3-A50D-82A467289392}" srcOrd="18" destOrd="0" presId="urn:microsoft.com/office/officeart/2008/layout/LinedList"/>
    <dgm:cxn modelId="{AA3A72ED-6516-44FF-9E46-E4CE623CF0A5}" type="presParOf" srcId="{9FF86817-314C-41EF-828C-9FAA2B501CA3}" destId="{F841036D-BBC5-4573-9563-440027E572BF}" srcOrd="19" destOrd="0" presId="urn:microsoft.com/office/officeart/2008/layout/LinedList"/>
    <dgm:cxn modelId="{0559D7F9-5011-471A-9B2F-1E6FE1B349EE}" type="presParOf" srcId="{F841036D-BBC5-4573-9563-440027E572BF}" destId="{29688CA2-B49D-479C-9F54-494ABC5D9752}" srcOrd="0" destOrd="0" presId="urn:microsoft.com/office/officeart/2008/layout/LinedList"/>
    <dgm:cxn modelId="{FE46202C-72AC-497E-AFFB-D1669180AC2E}" type="presParOf" srcId="{F841036D-BBC5-4573-9563-440027E572BF}" destId="{7F071535-060F-414B-9528-4529631AC1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6E3942-3E72-4E3F-B99B-19D188D242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48D453D-B9A9-498E-B497-0DE29E5ADF28}">
      <dgm:prSet custT="1"/>
      <dgm:spPr/>
      <dgm:t>
        <a:bodyPr/>
        <a:lstStyle/>
        <a:p>
          <a:r>
            <a:rPr lang="en-US" sz="2200" dirty="0"/>
            <a:t>Classroom managed behaviors vs office managed behaviors</a:t>
          </a:r>
        </a:p>
      </dgm:t>
    </dgm:pt>
    <dgm:pt modelId="{A0DAF2E3-4B7A-4A12-B674-F907553FED4B}" type="parTrans" cxnId="{2A96A8A0-9F09-4775-88F2-2A0C1944B17D}">
      <dgm:prSet/>
      <dgm:spPr/>
      <dgm:t>
        <a:bodyPr/>
        <a:lstStyle/>
        <a:p>
          <a:endParaRPr lang="en-US" sz="2200"/>
        </a:p>
      </dgm:t>
    </dgm:pt>
    <dgm:pt modelId="{D366DC88-7DDA-4693-9CD1-D0FDB78E2E2D}" type="sibTrans" cxnId="{2A96A8A0-9F09-4775-88F2-2A0C1944B17D}">
      <dgm:prSet/>
      <dgm:spPr/>
      <dgm:t>
        <a:bodyPr/>
        <a:lstStyle/>
        <a:p>
          <a:endParaRPr lang="en-US" sz="2200"/>
        </a:p>
      </dgm:t>
    </dgm:pt>
    <dgm:pt modelId="{44CAB961-AD36-4BDA-8926-5D244C19D042}">
      <dgm:prSet custT="1"/>
      <dgm:spPr/>
      <dgm:t>
        <a:bodyPr/>
        <a:lstStyle/>
        <a:p>
          <a:r>
            <a:rPr lang="en-US" sz="2200"/>
            <a:t>Confident communication with parents regarding behavior</a:t>
          </a:r>
        </a:p>
      </dgm:t>
    </dgm:pt>
    <dgm:pt modelId="{B776C974-FA9D-4AF5-BF30-D4E25C810C6F}" type="parTrans" cxnId="{FD1A4DD5-27DA-4477-B13D-C2F00518CC88}">
      <dgm:prSet/>
      <dgm:spPr/>
      <dgm:t>
        <a:bodyPr/>
        <a:lstStyle/>
        <a:p>
          <a:endParaRPr lang="en-US" sz="2200"/>
        </a:p>
      </dgm:t>
    </dgm:pt>
    <dgm:pt modelId="{E4EA6E83-C458-4B1E-89EF-08E7E54FF27E}" type="sibTrans" cxnId="{FD1A4DD5-27DA-4477-B13D-C2F00518CC88}">
      <dgm:prSet/>
      <dgm:spPr/>
      <dgm:t>
        <a:bodyPr/>
        <a:lstStyle/>
        <a:p>
          <a:endParaRPr lang="en-US" sz="2200"/>
        </a:p>
      </dgm:t>
    </dgm:pt>
    <dgm:pt modelId="{6652F4DE-BDED-48F7-990C-215C3C43CA25}">
      <dgm:prSet custT="1"/>
      <dgm:spPr/>
      <dgm:t>
        <a:bodyPr/>
        <a:lstStyle/>
        <a:p>
          <a:r>
            <a:rPr lang="en-US" sz="2200"/>
            <a:t>Staying calm</a:t>
          </a:r>
        </a:p>
      </dgm:t>
    </dgm:pt>
    <dgm:pt modelId="{38636460-54CC-466A-8520-6E7219E03AA8}" type="parTrans" cxnId="{47B43703-8750-4A96-A7D5-300E227B854A}">
      <dgm:prSet/>
      <dgm:spPr/>
      <dgm:t>
        <a:bodyPr/>
        <a:lstStyle/>
        <a:p>
          <a:endParaRPr lang="en-US" sz="2200"/>
        </a:p>
      </dgm:t>
    </dgm:pt>
    <dgm:pt modelId="{182D09A9-56DB-4DBF-BC53-E6AF8807B365}" type="sibTrans" cxnId="{47B43703-8750-4A96-A7D5-300E227B854A}">
      <dgm:prSet/>
      <dgm:spPr/>
      <dgm:t>
        <a:bodyPr/>
        <a:lstStyle/>
        <a:p>
          <a:endParaRPr lang="en-US" sz="2200"/>
        </a:p>
      </dgm:t>
    </dgm:pt>
    <dgm:pt modelId="{4A4C9E09-1B86-467E-BBE0-78D4C9AF548D}">
      <dgm:prSet custT="1"/>
      <dgm:spPr/>
      <dgm:t>
        <a:bodyPr/>
        <a:lstStyle/>
        <a:p>
          <a:r>
            <a:rPr lang="en-US" sz="2200"/>
            <a:t>Not engaging</a:t>
          </a:r>
        </a:p>
      </dgm:t>
    </dgm:pt>
    <dgm:pt modelId="{9D664D90-101D-4E9E-A4DE-70F478CF04F9}" type="parTrans" cxnId="{175CB0C7-5490-413D-A0B2-2B3BC55D5C01}">
      <dgm:prSet/>
      <dgm:spPr/>
      <dgm:t>
        <a:bodyPr/>
        <a:lstStyle/>
        <a:p>
          <a:endParaRPr lang="en-US" sz="2200"/>
        </a:p>
      </dgm:t>
    </dgm:pt>
    <dgm:pt modelId="{4CA4DF70-13ED-4E38-8107-497B4321F932}" type="sibTrans" cxnId="{175CB0C7-5490-413D-A0B2-2B3BC55D5C01}">
      <dgm:prSet/>
      <dgm:spPr/>
      <dgm:t>
        <a:bodyPr/>
        <a:lstStyle/>
        <a:p>
          <a:endParaRPr lang="en-US" sz="2200"/>
        </a:p>
      </dgm:t>
    </dgm:pt>
    <dgm:pt modelId="{4A196413-5715-432B-9C9E-D10C3717DBA7}">
      <dgm:prSet custT="1"/>
      <dgm:spPr/>
      <dgm:t>
        <a:bodyPr/>
        <a:lstStyle/>
        <a:p>
          <a:r>
            <a:rPr lang="en-US" sz="2200" dirty="0"/>
            <a:t>Is "matching energy" worth it?</a:t>
          </a:r>
        </a:p>
      </dgm:t>
    </dgm:pt>
    <dgm:pt modelId="{F7B71A5D-639E-4F1F-95C9-67A0B5E199E6}" type="parTrans" cxnId="{888B35AA-F4D7-4EF6-AED1-9DE03625DCB7}">
      <dgm:prSet/>
      <dgm:spPr/>
      <dgm:t>
        <a:bodyPr/>
        <a:lstStyle/>
        <a:p>
          <a:endParaRPr lang="en-US" sz="2200"/>
        </a:p>
      </dgm:t>
    </dgm:pt>
    <dgm:pt modelId="{B9674455-B8FA-4E20-A8AE-0FCF94ABFEE8}" type="sibTrans" cxnId="{888B35AA-F4D7-4EF6-AED1-9DE03625DCB7}">
      <dgm:prSet/>
      <dgm:spPr/>
      <dgm:t>
        <a:bodyPr/>
        <a:lstStyle/>
        <a:p>
          <a:endParaRPr lang="en-US" sz="2200"/>
        </a:p>
      </dgm:t>
    </dgm:pt>
    <dgm:pt modelId="{37AD4772-527B-4A3A-907F-00A461661924}">
      <dgm:prSet custT="1"/>
      <dgm:spPr/>
      <dgm:t>
        <a:bodyPr/>
        <a:lstStyle/>
        <a:p>
          <a:r>
            <a:rPr lang="en-US" sz="2200" dirty="0"/>
            <a:t>De-escalation strategies</a:t>
          </a:r>
        </a:p>
      </dgm:t>
    </dgm:pt>
    <dgm:pt modelId="{89D4A93B-7C92-4C67-9021-DB2C3E5EDA80}" type="parTrans" cxnId="{9C2E4813-57EB-454B-89AF-E0582F72A03B}">
      <dgm:prSet/>
      <dgm:spPr/>
      <dgm:t>
        <a:bodyPr/>
        <a:lstStyle/>
        <a:p>
          <a:endParaRPr lang="en-US" sz="2200"/>
        </a:p>
      </dgm:t>
    </dgm:pt>
    <dgm:pt modelId="{5F0E2233-7A70-4704-A3AE-F6FF92E2CFA6}" type="sibTrans" cxnId="{9C2E4813-57EB-454B-89AF-E0582F72A03B}">
      <dgm:prSet/>
      <dgm:spPr/>
      <dgm:t>
        <a:bodyPr/>
        <a:lstStyle/>
        <a:p>
          <a:endParaRPr lang="en-US" sz="2200"/>
        </a:p>
      </dgm:t>
    </dgm:pt>
    <dgm:pt modelId="{98AA89D1-9E4B-4134-A473-2235CE0ABDE9}">
      <dgm:prSet custT="1"/>
      <dgm:spPr/>
      <dgm:t>
        <a:bodyPr/>
        <a:lstStyle/>
        <a:p>
          <a:r>
            <a:rPr lang="en-US" sz="2200"/>
            <a:t>Making connections with students</a:t>
          </a:r>
        </a:p>
      </dgm:t>
    </dgm:pt>
    <dgm:pt modelId="{411BA16A-D16A-4F4A-AEA0-DB797B1A25F9}" type="parTrans" cxnId="{B3EC6FDD-B929-405F-A57D-F736D1F6F880}">
      <dgm:prSet/>
      <dgm:spPr/>
      <dgm:t>
        <a:bodyPr/>
        <a:lstStyle/>
        <a:p>
          <a:endParaRPr lang="en-US" sz="2200"/>
        </a:p>
      </dgm:t>
    </dgm:pt>
    <dgm:pt modelId="{67E9E705-73BB-4EEE-B464-8CFAE2BCC7BB}" type="sibTrans" cxnId="{B3EC6FDD-B929-405F-A57D-F736D1F6F880}">
      <dgm:prSet/>
      <dgm:spPr/>
      <dgm:t>
        <a:bodyPr/>
        <a:lstStyle/>
        <a:p>
          <a:endParaRPr lang="en-US" sz="2200"/>
        </a:p>
      </dgm:t>
    </dgm:pt>
    <dgm:pt modelId="{1C846023-4062-431E-A0D2-40F4DDA725FD}">
      <dgm:prSet custT="1"/>
      <dgm:spPr/>
      <dgm:t>
        <a:bodyPr/>
        <a:lstStyle/>
        <a:p>
          <a:r>
            <a:rPr lang="en-US" sz="2200" dirty="0"/>
            <a:t>Ability to redirect students without a big loss in instructional time</a:t>
          </a:r>
        </a:p>
      </dgm:t>
    </dgm:pt>
    <dgm:pt modelId="{AF06F227-2DEF-49EB-AFA6-11C7BABDD635}" type="parTrans" cxnId="{50CB21DD-8BA0-44F4-B2D5-D7B69C3047E0}">
      <dgm:prSet/>
      <dgm:spPr/>
      <dgm:t>
        <a:bodyPr/>
        <a:lstStyle/>
        <a:p>
          <a:endParaRPr lang="en-US" sz="2200"/>
        </a:p>
      </dgm:t>
    </dgm:pt>
    <dgm:pt modelId="{8907EB5A-D34C-4CD3-860D-A291CB3098C9}" type="sibTrans" cxnId="{50CB21DD-8BA0-44F4-B2D5-D7B69C3047E0}">
      <dgm:prSet/>
      <dgm:spPr/>
      <dgm:t>
        <a:bodyPr/>
        <a:lstStyle/>
        <a:p>
          <a:endParaRPr lang="en-US" sz="2200"/>
        </a:p>
      </dgm:t>
    </dgm:pt>
    <dgm:pt modelId="{B2E2B60A-F1A0-4C5C-AD97-C63B161E720D}">
      <dgm:prSet custT="1"/>
      <dgm:spPr/>
      <dgm:t>
        <a:bodyPr/>
        <a:lstStyle/>
        <a:p>
          <a:r>
            <a:rPr lang="en-US" sz="2200"/>
            <a:t>Establish and teach expectations</a:t>
          </a:r>
        </a:p>
      </dgm:t>
    </dgm:pt>
    <dgm:pt modelId="{C36CD0B7-463E-4CE8-8586-7EEC66740CAA}" type="parTrans" cxnId="{85331184-DB9C-42A4-B12D-06C3A5A625EA}">
      <dgm:prSet/>
      <dgm:spPr/>
      <dgm:t>
        <a:bodyPr/>
        <a:lstStyle/>
        <a:p>
          <a:endParaRPr lang="en-US" sz="2200"/>
        </a:p>
      </dgm:t>
    </dgm:pt>
    <dgm:pt modelId="{48A2C585-EA79-4050-94F9-7F5C8A9C1AAE}" type="sibTrans" cxnId="{85331184-DB9C-42A4-B12D-06C3A5A625EA}">
      <dgm:prSet/>
      <dgm:spPr/>
      <dgm:t>
        <a:bodyPr/>
        <a:lstStyle/>
        <a:p>
          <a:endParaRPr lang="en-US" sz="2200"/>
        </a:p>
      </dgm:t>
    </dgm:pt>
    <dgm:pt modelId="{0A08F5FE-FE24-4784-A5A8-A6E158FC399B}">
      <dgm:prSet custT="1"/>
      <dgm:spPr/>
      <dgm:t>
        <a:bodyPr/>
        <a:lstStyle/>
        <a:p>
          <a:r>
            <a:rPr lang="en-US" sz="2200"/>
            <a:t>Establish routines</a:t>
          </a:r>
        </a:p>
      </dgm:t>
    </dgm:pt>
    <dgm:pt modelId="{E62219B9-F290-4B76-9BAE-855B7D6B7422}" type="parTrans" cxnId="{AD0A9876-AF2B-46DD-AB5B-554F209C77A9}">
      <dgm:prSet/>
      <dgm:spPr/>
      <dgm:t>
        <a:bodyPr/>
        <a:lstStyle/>
        <a:p>
          <a:endParaRPr lang="en-US" sz="2200"/>
        </a:p>
      </dgm:t>
    </dgm:pt>
    <dgm:pt modelId="{57BCC658-3520-4F61-B067-46B5345FE4E2}" type="sibTrans" cxnId="{AD0A9876-AF2B-46DD-AB5B-554F209C77A9}">
      <dgm:prSet/>
      <dgm:spPr/>
      <dgm:t>
        <a:bodyPr/>
        <a:lstStyle/>
        <a:p>
          <a:endParaRPr lang="en-US" sz="2200"/>
        </a:p>
      </dgm:t>
    </dgm:pt>
    <dgm:pt modelId="{EA6C3CAB-8600-4D22-BDAF-2D0481FD89B5}" type="pres">
      <dgm:prSet presAssocID="{146E3942-3E72-4E3F-B99B-19D188D2426A}" presName="vert0" presStyleCnt="0">
        <dgm:presLayoutVars>
          <dgm:dir/>
          <dgm:animOne val="branch"/>
          <dgm:animLvl val="lvl"/>
        </dgm:presLayoutVars>
      </dgm:prSet>
      <dgm:spPr/>
    </dgm:pt>
    <dgm:pt modelId="{3F9DB02A-3612-460B-90A3-4529790CB2DE}" type="pres">
      <dgm:prSet presAssocID="{B48D453D-B9A9-498E-B497-0DE29E5ADF28}" presName="thickLine" presStyleLbl="alignNode1" presStyleIdx="0" presStyleCnt="10"/>
      <dgm:spPr/>
    </dgm:pt>
    <dgm:pt modelId="{2CE6617C-430D-48D2-B10E-ECFD7139B47B}" type="pres">
      <dgm:prSet presAssocID="{B48D453D-B9A9-498E-B497-0DE29E5ADF28}" presName="horz1" presStyleCnt="0"/>
      <dgm:spPr/>
    </dgm:pt>
    <dgm:pt modelId="{F48C8A86-C8FB-4438-A5DF-49AE48F880B1}" type="pres">
      <dgm:prSet presAssocID="{B48D453D-B9A9-498E-B497-0DE29E5ADF28}" presName="tx1" presStyleLbl="revTx" presStyleIdx="0" presStyleCnt="10"/>
      <dgm:spPr/>
    </dgm:pt>
    <dgm:pt modelId="{2E9D35B7-4487-4408-9E26-EA92B1D957DE}" type="pres">
      <dgm:prSet presAssocID="{B48D453D-B9A9-498E-B497-0DE29E5ADF28}" presName="vert1" presStyleCnt="0"/>
      <dgm:spPr/>
    </dgm:pt>
    <dgm:pt modelId="{2B8387BB-689B-4EAB-B24C-CC46734D5768}" type="pres">
      <dgm:prSet presAssocID="{44CAB961-AD36-4BDA-8926-5D244C19D042}" presName="thickLine" presStyleLbl="alignNode1" presStyleIdx="1" presStyleCnt="10"/>
      <dgm:spPr/>
    </dgm:pt>
    <dgm:pt modelId="{23C25DD9-A80F-4CEF-A3B1-42BCBB163E32}" type="pres">
      <dgm:prSet presAssocID="{44CAB961-AD36-4BDA-8926-5D244C19D042}" presName="horz1" presStyleCnt="0"/>
      <dgm:spPr/>
    </dgm:pt>
    <dgm:pt modelId="{AFEBC929-3BE2-43C9-A05D-A6AF2ACFF7E9}" type="pres">
      <dgm:prSet presAssocID="{44CAB961-AD36-4BDA-8926-5D244C19D042}" presName="tx1" presStyleLbl="revTx" presStyleIdx="1" presStyleCnt="10"/>
      <dgm:spPr/>
    </dgm:pt>
    <dgm:pt modelId="{824551A0-D25D-436B-BB2B-B99211C7E645}" type="pres">
      <dgm:prSet presAssocID="{44CAB961-AD36-4BDA-8926-5D244C19D042}" presName="vert1" presStyleCnt="0"/>
      <dgm:spPr/>
    </dgm:pt>
    <dgm:pt modelId="{5D2AEFDB-AC66-44D3-AEC2-3DBE1E3DFC51}" type="pres">
      <dgm:prSet presAssocID="{6652F4DE-BDED-48F7-990C-215C3C43CA25}" presName="thickLine" presStyleLbl="alignNode1" presStyleIdx="2" presStyleCnt="10"/>
      <dgm:spPr/>
    </dgm:pt>
    <dgm:pt modelId="{09A8EF81-20D0-4F22-8D4A-A7493E5D8762}" type="pres">
      <dgm:prSet presAssocID="{6652F4DE-BDED-48F7-990C-215C3C43CA25}" presName="horz1" presStyleCnt="0"/>
      <dgm:spPr/>
    </dgm:pt>
    <dgm:pt modelId="{FDA47008-BC25-4E5E-AB79-29DB864DAB40}" type="pres">
      <dgm:prSet presAssocID="{6652F4DE-BDED-48F7-990C-215C3C43CA25}" presName="tx1" presStyleLbl="revTx" presStyleIdx="2" presStyleCnt="10"/>
      <dgm:spPr/>
    </dgm:pt>
    <dgm:pt modelId="{CF09ECFA-40F8-4AB0-8F82-A2F36CBC0DF1}" type="pres">
      <dgm:prSet presAssocID="{6652F4DE-BDED-48F7-990C-215C3C43CA25}" presName="vert1" presStyleCnt="0"/>
      <dgm:spPr/>
    </dgm:pt>
    <dgm:pt modelId="{1938EC8F-EAB9-4E5B-95F5-A6A67A8E35DC}" type="pres">
      <dgm:prSet presAssocID="{4A4C9E09-1B86-467E-BBE0-78D4C9AF548D}" presName="thickLine" presStyleLbl="alignNode1" presStyleIdx="3" presStyleCnt="10"/>
      <dgm:spPr/>
    </dgm:pt>
    <dgm:pt modelId="{CC3511E4-EBEA-4F89-B814-8859D1D084A6}" type="pres">
      <dgm:prSet presAssocID="{4A4C9E09-1B86-467E-BBE0-78D4C9AF548D}" presName="horz1" presStyleCnt="0"/>
      <dgm:spPr/>
    </dgm:pt>
    <dgm:pt modelId="{626F68C1-8275-4EF1-9ADC-81AE640E9663}" type="pres">
      <dgm:prSet presAssocID="{4A4C9E09-1B86-467E-BBE0-78D4C9AF548D}" presName="tx1" presStyleLbl="revTx" presStyleIdx="3" presStyleCnt="10"/>
      <dgm:spPr/>
    </dgm:pt>
    <dgm:pt modelId="{88651C02-9F19-4833-8FFF-7933CED11A24}" type="pres">
      <dgm:prSet presAssocID="{4A4C9E09-1B86-467E-BBE0-78D4C9AF548D}" presName="vert1" presStyleCnt="0"/>
      <dgm:spPr/>
    </dgm:pt>
    <dgm:pt modelId="{3F6DFF0A-C760-4AA0-A301-DAB97B55817B}" type="pres">
      <dgm:prSet presAssocID="{4A196413-5715-432B-9C9E-D10C3717DBA7}" presName="thickLine" presStyleLbl="alignNode1" presStyleIdx="4" presStyleCnt="10"/>
      <dgm:spPr/>
    </dgm:pt>
    <dgm:pt modelId="{7F8E0BD3-02B4-45C3-AF11-C8E7A3E86105}" type="pres">
      <dgm:prSet presAssocID="{4A196413-5715-432B-9C9E-D10C3717DBA7}" presName="horz1" presStyleCnt="0"/>
      <dgm:spPr/>
    </dgm:pt>
    <dgm:pt modelId="{2FBCEC75-C8D7-4D56-A50B-4959C1AD9D29}" type="pres">
      <dgm:prSet presAssocID="{4A196413-5715-432B-9C9E-D10C3717DBA7}" presName="tx1" presStyleLbl="revTx" presStyleIdx="4" presStyleCnt="10"/>
      <dgm:spPr/>
    </dgm:pt>
    <dgm:pt modelId="{BA1C80DE-86F4-4E05-A200-658CF75702C6}" type="pres">
      <dgm:prSet presAssocID="{4A196413-5715-432B-9C9E-D10C3717DBA7}" presName="vert1" presStyleCnt="0"/>
      <dgm:spPr/>
    </dgm:pt>
    <dgm:pt modelId="{8FC354E2-A8C3-4CAE-BCF6-39CEF95E5080}" type="pres">
      <dgm:prSet presAssocID="{37AD4772-527B-4A3A-907F-00A461661924}" presName="thickLine" presStyleLbl="alignNode1" presStyleIdx="5" presStyleCnt="10"/>
      <dgm:spPr/>
    </dgm:pt>
    <dgm:pt modelId="{48B80EDD-A5B7-43BF-A008-5FFA7CE7C951}" type="pres">
      <dgm:prSet presAssocID="{37AD4772-527B-4A3A-907F-00A461661924}" presName="horz1" presStyleCnt="0"/>
      <dgm:spPr/>
    </dgm:pt>
    <dgm:pt modelId="{C56D1DA0-03CC-46B0-B926-68DC87DB3A3C}" type="pres">
      <dgm:prSet presAssocID="{37AD4772-527B-4A3A-907F-00A461661924}" presName="tx1" presStyleLbl="revTx" presStyleIdx="5" presStyleCnt="10"/>
      <dgm:spPr/>
    </dgm:pt>
    <dgm:pt modelId="{CE1D32F1-A594-4F31-85D7-00C48BB879D4}" type="pres">
      <dgm:prSet presAssocID="{37AD4772-527B-4A3A-907F-00A461661924}" presName="vert1" presStyleCnt="0"/>
      <dgm:spPr/>
    </dgm:pt>
    <dgm:pt modelId="{5A6D7E10-8611-490A-88D3-0901A2AEB1E5}" type="pres">
      <dgm:prSet presAssocID="{98AA89D1-9E4B-4134-A473-2235CE0ABDE9}" presName="thickLine" presStyleLbl="alignNode1" presStyleIdx="6" presStyleCnt="10"/>
      <dgm:spPr/>
    </dgm:pt>
    <dgm:pt modelId="{3B7A053A-04F1-4985-BC2E-423D138BB1DD}" type="pres">
      <dgm:prSet presAssocID="{98AA89D1-9E4B-4134-A473-2235CE0ABDE9}" presName="horz1" presStyleCnt="0"/>
      <dgm:spPr/>
    </dgm:pt>
    <dgm:pt modelId="{2D72F240-0A0E-428A-8357-089E159FFCFB}" type="pres">
      <dgm:prSet presAssocID="{98AA89D1-9E4B-4134-A473-2235CE0ABDE9}" presName="tx1" presStyleLbl="revTx" presStyleIdx="6" presStyleCnt="10"/>
      <dgm:spPr/>
    </dgm:pt>
    <dgm:pt modelId="{B2DE180A-8846-441F-BCA7-A327D69B4CCA}" type="pres">
      <dgm:prSet presAssocID="{98AA89D1-9E4B-4134-A473-2235CE0ABDE9}" presName="vert1" presStyleCnt="0"/>
      <dgm:spPr/>
    </dgm:pt>
    <dgm:pt modelId="{190CE79D-F535-4E1C-9C4F-D2F7C874E560}" type="pres">
      <dgm:prSet presAssocID="{1C846023-4062-431E-A0D2-40F4DDA725FD}" presName="thickLine" presStyleLbl="alignNode1" presStyleIdx="7" presStyleCnt="10"/>
      <dgm:spPr/>
    </dgm:pt>
    <dgm:pt modelId="{D79B8302-2F66-4ED7-8C85-225E997D4417}" type="pres">
      <dgm:prSet presAssocID="{1C846023-4062-431E-A0D2-40F4DDA725FD}" presName="horz1" presStyleCnt="0"/>
      <dgm:spPr/>
    </dgm:pt>
    <dgm:pt modelId="{6E4110FE-76F3-44DE-B378-8AD43A9F5FA3}" type="pres">
      <dgm:prSet presAssocID="{1C846023-4062-431E-A0D2-40F4DDA725FD}" presName="tx1" presStyleLbl="revTx" presStyleIdx="7" presStyleCnt="10" custScaleY="138264"/>
      <dgm:spPr/>
    </dgm:pt>
    <dgm:pt modelId="{DD716418-4CD5-43FE-8DEF-BA4770959ADC}" type="pres">
      <dgm:prSet presAssocID="{1C846023-4062-431E-A0D2-40F4DDA725FD}" presName="vert1" presStyleCnt="0"/>
      <dgm:spPr/>
    </dgm:pt>
    <dgm:pt modelId="{0D46C1A0-EA02-4F67-B87D-EB625299EFB2}" type="pres">
      <dgm:prSet presAssocID="{B2E2B60A-F1A0-4C5C-AD97-C63B161E720D}" presName="thickLine" presStyleLbl="alignNode1" presStyleIdx="8" presStyleCnt="10"/>
      <dgm:spPr/>
    </dgm:pt>
    <dgm:pt modelId="{09015A3D-246A-47B2-A408-C68C4933E75E}" type="pres">
      <dgm:prSet presAssocID="{B2E2B60A-F1A0-4C5C-AD97-C63B161E720D}" presName="horz1" presStyleCnt="0"/>
      <dgm:spPr/>
    </dgm:pt>
    <dgm:pt modelId="{DBFB5EA8-2DFE-4BB9-97A4-F60C39F9715D}" type="pres">
      <dgm:prSet presAssocID="{B2E2B60A-F1A0-4C5C-AD97-C63B161E720D}" presName="tx1" presStyleLbl="revTx" presStyleIdx="8" presStyleCnt="10"/>
      <dgm:spPr/>
    </dgm:pt>
    <dgm:pt modelId="{B13395B0-0348-4632-90CB-2F83B02DE640}" type="pres">
      <dgm:prSet presAssocID="{B2E2B60A-F1A0-4C5C-AD97-C63B161E720D}" presName="vert1" presStyleCnt="0"/>
      <dgm:spPr/>
    </dgm:pt>
    <dgm:pt modelId="{D0717E87-5866-4EA8-BBA7-F231AC40AEE5}" type="pres">
      <dgm:prSet presAssocID="{0A08F5FE-FE24-4784-A5A8-A6E158FC399B}" presName="thickLine" presStyleLbl="alignNode1" presStyleIdx="9" presStyleCnt="10"/>
      <dgm:spPr/>
    </dgm:pt>
    <dgm:pt modelId="{2B674326-E4CF-4CFC-AF59-754FD93E474B}" type="pres">
      <dgm:prSet presAssocID="{0A08F5FE-FE24-4784-A5A8-A6E158FC399B}" presName="horz1" presStyleCnt="0"/>
      <dgm:spPr/>
    </dgm:pt>
    <dgm:pt modelId="{56FCA1DB-BDD5-4FE0-9FC2-B6E30188F7A8}" type="pres">
      <dgm:prSet presAssocID="{0A08F5FE-FE24-4784-A5A8-A6E158FC399B}" presName="tx1" presStyleLbl="revTx" presStyleIdx="9" presStyleCnt="10"/>
      <dgm:spPr/>
    </dgm:pt>
    <dgm:pt modelId="{AAD34067-D8D3-436C-A1BD-4040FE1A0A6D}" type="pres">
      <dgm:prSet presAssocID="{0A08F5FE-FE24-4784-A5A8-A6E158FC399B}" presName="vert1" presStyleCnt="0"/>
      <dgm:spPr/>
    </dgm:pt>
  </dgm:ptLst>
  <dgm:cxnLst>
    <dgm:cxn modelId="{47B43703-8750-4A96-A7D5-300E227B854A}" srcId="{146E3942-3E72-4E3F-B99B-19D188D2426A}" destId="{6652F4DE-BDED-48F7-990C-215C3C43CA25}" srcOrd="2" destOrd="0" parTransId="{38636460-54CC-466A-8520-6E7219E03AA8}" sibTransId="{182D09A9-56DB-4DBF-BC53-E6AF8807B365}"/>
    <dgm:cxn modelId="{9C2E4813-57EB-454B-89AF-E0582F72A03B}" srcId="{146E3942-3E72-4E3F-B99B-19D188D2426A}" destId="{37AD4772-527B-4A3A-907F-00A461661924}" srcOrd="5" destOrd="0" parTransId="{89D4A93B-7C92-4C67-9021-DB2C3E5EDA80}" sibTransId="{5F0E2233-7A70-4704-A3AE-F6FF92E2CFA6}"/>
    <dgm:cxn modelId="{6F41211D-0CC0-40C2-8CB7-3E8C0119FDDD}" type="presOf" srcId="{4A4C9E09-1B86-467E-BBE0-78D4C9AF548D}" destId="{626F68C1-8275-4EF1-9ADC-81AE640E9663}" srcOrd="0" destOrd="0" presId="urn:microsoft.com/office/officeart/2008/layout/LinedList"/>
    <dgm:cxn modelId="{3B5E541F-2B2E-4170-BBEE-7E8CF7CE67B4}" type="presOf" srcId="{146E3942-3E72-4E3F-B99B-19D188D2426A}" destId="{EA6C3CAB-8600-4D22-BDAF-2D0481FD89B5}" srcOrd="0" destOrd="0" presId="urn:microsoft.com/office/officeart/2008/layout/LinedList"/>
    <dgm:cxn modelId="{C92DF439-A4D2-493E-AB47-6BD5B945BD49}" type="presOf" srcId="{6652F4DE-BDED-48F7-990C-215C3C43CA25}" destId="{FDA47008-BC25-4E5E-AB79-29DB864DAB40}" srcOrd="0" destOrd="0" presId="urn:microsoft.com/office/officeart/2008/layout/LinedList"/>
    <dgm:cxn modelId="{9E924361-7FCF-4AC4-9E0B-DF2D0C2DB2F0}" type="presOf" srcId="{4A196413-5715-432B-9C9E-D10C3717DBA7}" destId="{2FBCEC75-C8D7-4D56-A50B-4959C1AD9D29}" srcOrd="0" destOrd="0" presId="urn:microsoft.com/office/officeart/2008/layout/LinedList"/>
    <dgm:cxn modelId="{AD0A9876-AF2B-46DD-AB5B-554F209C77A9}" srcId="{146E3942-3E72-4E3F-B99B-19D188D2426A}" destId="{0A08F5FE-FE24-4784-A5A8-A6E158FC399B}" srcOrd="9" destOrd="0" parTransId="{E62219B9-F290-4B76-9BAE-855B7D6B7422}" sibTransId="{57BCC658-3520-4F61-B067-46B5345FE4E2}"/>
    <dgm:cxn modelId="{85331184-DB9C-42A4-B12D-06C3A5A625EA}" srcId="{146E3942-3E72-4E3F-B99B-19D188D2426A}" destId="{B2E2B60A-F1A0-4C5C-AD97-C63B161E720D}" srcOrd="8" destOrd="0" parTransId="{C36CD0B7-463E-4CE8-8586-7EEC66740CAA}" sibTransId="{48A2C585-EA79-4050-94F9-7F5C8A9C1AAE}"/>
    <dgm:cxn modelId="{945B2787-2703-45A5-BB99-938B40CAF508}" type="presOf" srcId="{0A08F5FE-FE24-4784-A5A8-A6E158FC399B}" destId="{56FCA1DB-BDD5-4FE0-9FC2-B6E30188F7A8}" srcOrd="0" destOrd="0" presId="urn:microsoft.com/office/officeart/2008/layout/LinedList"/>
    <dgm:cxn modelId="{E8DA3C8C-4EFD-4BDF-9C5B-0FD2EF0996F1}" type="presOf" srcId="{B2E2B60A-F1A0-4C5C-AD97-C63B161E720D}" destId="{DBFB5EA8-2DFE-4BB9-97A4-F60C39F9715D}" srcOrd="0" destOrd="0" presId="urn:microsoft.com/office/officeart/2008/layout/LinedList"/>
    <dgm:cxn modelId="{2A96A8A0-9F09-4775-88F2-2A0C1944B17D}" srcId="{146E3942-3E72-4E3F-B99B-19D188D2426A}" destId="{B48D453D-B9A9-498E-B497-0DE29E5ADF28}" srcOrd="0" destOrd="0" parTransId="{A0DAF2E3-4B7A-4A12-B674-F907553FED4B}" sibTransId="{D366DC88-7DDA-4693-9CD1-D0FDB78E2E2D}"/>
    <dgm:cxn modelId="{1008A3A3-7A7F-48AB-9E64-2CE13E58DF5D}" type="presOf" srcId="{B48D453D-B9A9-498E-B497-0DE29E5ADF28}" destId="{F48C8A86-C8FB-4438-A5DF-49AE48F880B1}" srcOrd="0" destOrd="0" presId="urn:microsoft.com/office/officeart/2008/layout/LinedList"/>
    <dgm:cxn modelId="{CECFCDA8-3695-47F2-859D-2A600C735437}" type="presOf" srcId="{44CAB961-AD36-4BDA-8926-5D244C19D042}" destId="{AFEBC929-3BE2-43C9-A05D-A6AF2ACFF7E9}" srcOrd="0" destOrd="0" presId="urn:microsoft.com/office/officeart/2008/layout/LinedList"/>
    <dgm:cxn modelId="{888B35AA-F4D7-4EF6-AED1-9DE03625DCB7}" srcId="{146E3942-3E72-4E3F-B99B-19D188D2426A}" destId="{4A196413-5715-432B-9C9E-D10C3717DBA7}" srcOrd="4" destOrd="0" parTransId="{F7B71A5D-639E-4F1F-95C9-67A0B5E199E6}" sibTransId="{B9674455-B8FA-4E20-A8AE-0FCF94ABFEE8}"/>
    <dgm:cxn modelId="{175CB0C7-5490-413D-A0B2-2B3BC55D5C01}" srcId="{146E3942-3E72-4E3F-B99B-19D188D2426A}" destId="{4A4C9E09-1B86-467E-BBE0-78D4C9AF548D}" srcOrd="3" destOrd="0" parTransId="{9D664D90-101D-4E9E-A4DE-70F478CF04F9}" sibTransId="{4CA4DF70-13ED-4E38-8107-497B4321F932}"/>
    <dgm:cxn modelId="{FD1A4DD5-27DA-4477-B13D-C2F00518CC88}" srcId="{146E3942-3E72-4E3F-B99B-19D188D2426A}" destId="{44CAB961-AD36-4BDA-8926-5D244C19D042}" srcOrd="1" destOrd="0" parTransId="{B776C974-FA9D-4AF5-BF30-D4E25C810C6F}" sibTransId="{E4EA6E83-C458-4B1E-89EF-08E7E54FF27E}"/>
    <dgm:cxn modelId="{AF3469DA-CDA1-4394-8D83-4F3BB3F038C7}" type="presOf" srcId="{98AA89D1-9E4B-4134-A473-2235CE0ABDE9}" destId="{2D72F240-0A0E-428A-8357-089E159FFCFB}" srcOrd="0" destOrd="0" presId="urn:microsoft.com/office/officeart/2008/layout/LinedList"/>
    <dgm:cxn modelId="{50CB21DD-8BA0-44F4-B2D5-D7B69C3047E0}" srcId="{146E3942-3E72-4E3F-B99B-19D188D2426A}" destId="{1C846023-4062-431E-A0D2-40F4DDA725FD}" srcOrd="7" destOrd="0" parTransId="{AF06F227-2DEF-49EB-AFA6-11C7BABDD635}" sibTransId="{8907EB5A-D34C-4CD3-860D-A291CB3098C9}"/>
    <dgm:cxn modelId="{B3EC6FDD-B929-405F-A57D-F736D1F6F880}" srcId="{146E3942-3E72-4E3F-B99B-19D188D2426A}" destId="{98AA89D1-9E4B-4134-A473-2235CE0ABDE9}" srcOrd="6" destOrd="0" parTransId="{411BA16A-D16A-4F4A-AEA0-DB797B1A25F9}" sibTransId="{67E9E705-73BB-4EEE-B464-8CFAE2BCC7BB}"/>
    <dgm:cxn modelId="{E8F471E8-2D05-4B14-A776-222F6EFF83C7}" type="presOf" srcId="{37AD4772-527B-4A3A-907F-00A461661924}" destId="{C56D1DA0-03CC-46B0-B926-68DC87DB3A3C}" srcOrd="0" destOrd="0" presId="urn:microsoft.com/office/officeart/2008/layout/LinedList"/>
    <dgm:cxn modelId="{59380AFD-9198-4CFA-8B36-8291FC466B9D}" type="presOf" srcId="{1C846023-4062-431E-A0D2-40F4DDA725FD}" destId="{6E4110FE-76F3-44DE-B378-8AD43A9F5FA3}" srcOrd="0" destOrd="0" presId="urn:microsoft.com/office/officeart/2008/layout/LinedList"/>
    <dgm:cxn modelId="{005A6D36-F9E7-4C2A-9CBB-86A63A293D84}" type="presParOf" srcId="{EA6C3CAB-8600-4D22-BDAF-2D0481FD89B5}" destId="{3F9DB02A-3612-460B-90A3-4529790CB2DE}" srcOrd="0" destOrd="0" presId="urn:microsoft.com/office/officeart/2008/layout/LinedList"/>
    <dgm:cxn modelId="{2FE63E2D-F380-41F0-A9FB-3A80816DF527}" type="presParOf" srcId="{EA6C3CAB-8600-4D22-BDAF-2D0481FD89B5}" destId="{2CE6617C-430D-48D2-B10E-ECFD7139B47B}" srcOrd="1" destOrd="0" presId="urn:microsoft.com/office/officeart/2008/layout/LinedList"/>
    <dgm:cxn modelId="{77CCD6E6-A6FF-4104-A296-D3BD3EC5B43F}" type="presParOf" srcId="{2CE6617C-430D-48D2-B10E-ECFD7139B47B}" destId="{F48C8A86-C8FB-4438-A5DF-49AE48F880B1}" srcOrd="0" destOrd="0" presId="urn:microsoft.com/office/officeart/2008/layout/LinedList"/>
    <dgm:cxn modelId="{F7403D2C-7F71-4EBA-BC63-6616455C13FA}" type="presParOf" srcId="{2CE6617C-430D-48D2-B10E-ECFD7139B47B}" destId="{2E9D35B7-4487-4408-9E26-EA92B1D957DE}" srcOrd="1" destOrd="0" presId="urn:microsoft.com/office/officeart/2008/layout/LinedList"/>
    <dgm:cxn modelId="{605EF17C-1FB3-4C93-B553-7C62F1D5301F}" type="presParOf" srcId="{EA6C3CAB-8600-4D22-BDAF-2D0481FD89B5}" destId="{2B8387BB-689B-4EAB-B24C-CC46734D5768}" srcOrd="2" destOrd="0" presId="urn:microsoft.com/office/officeart/2008/layout/LinedList"/>
    <dgm:cxn modelId="{7F96A3D3-19C0-4CE1-9FD7-7728298718D1}" type="presParOf" srcId="{EA6C3CAB-8600-4D22-BDAF-2D0481FD89B5}" destId="{23C25DD9-A80F-4CEF-A3B1-42BCBB163E32}" srcOrd="3" destOrd="0" presId="urn:microsoft.com/office/officeart/2008/layout/LinedList"/>
    <dgm:cxn modelId="{9FF75090-37A7-467D-891C-54CE89887498}" type="presParOf" srcId="{23C25DD9-A80F-4CEF-A3B1-42BCBB163E32}" destId="{AFEBC929-3BE2-43C9-A05D-A6AF2ACFF7E9}" srcOrd="0" destOrd="0" presId="urn:microsoft.com/office/officeart/2008/layout/LinedList"/>
    <dgm:cxn modelId="{2D96DB55-4A52-4E4D-9922-A7D4CA46C066}" type="presParOf" srcId="{23C25DD9-A80F-4CEF-A3B1-42BCBB163E32}" destId="{824551A0-D25D-436B-BB2B-B99211C7E645}" srcOrd="1" destOrd="0" presId="urn:microsoft.com/office/officeart/2008/layout/LinedList"/>
    <dgm:cxn modelId="{A9AA8030-7F6F-4C66-BD59-7C23DC5A022F}" type="presParOf" srcId="{EA6C3CAB-8600-4D22-BDAF-2D0481FD89B5}" destId="{5D2AEFDB-AC66-44D3-AEC2-3DBE1E3DFC51}" srcOrd="4" destOrd="0" presId="urn:microsoft.com/office/officeart/2008/layout/LinedList"/>
    <dgm:cxn modelId="{4848045D-2F38-4308-8CEB-DF04E51AD25B}" type="presParOf" srcId="{EA6C3CAB-8600-4D22-BDAF-2D0481FD89B5}" destId="{09A8EF81-20D0-4F22-8D4A-A7493E5D8762}" srcOrd="5" destOrd="0" presId="urn:microsoft.com/office/officeart/2008/layout/LinedList"/>
    <dgm:cxn modelId="{32D32229-356F-4938-AC17-44BC24CF22EE}" type="presParOf" srcId="{09A8EF81-20D0-4F22-8D4A-A7493E5D8762}" destId="{FDA47008-BC25-4E5E-AB79-29DB864DAB40}" srcOrd="0" destOrd="0" presId="urn:microsoft.com/office/officeart/2008/layout/LinedList"/>
    <dgm:cxn modelId="{B74E8DD7-CFB8-401E-956C-7B9A02A3C1EF}" type="presParOf" srcId="{09A8EF81-20D0-4F22-8D4A-A7493E5D8762}" destId="{CF09ECFA-40F8-4AB0-8F82-A2F36CBC0DF1}" srcOrd="1" destOrd="0" presId="urn:microsoft.com/office/officeart/2008/layout/LinedList"/>
    <dgm:cxn modelId="{E266993F-57BB-49BA-96A2-B5776CEB5F73}" type="presParOf" srcId="{EA6C3CAB-8600-4D22-BDAF-2D0481FD89B5}" destId="{1938EC8F-EAB9-4E5B-95F5-A6A67A8E35DC}" srcOrd="6" destOrd="0" presId="urn:microsoft.com/office/officeart/2008/layout/LinedList"/>
    <dgm:cxn modelId="{8BED2C3C-1050-4E9F-8B97-49ECB41B37D1}" type="presParOf" srcId="{EA6C3CAB-8600-4D22-BDAF-2D0481FD89B5}" destId="{CC3511E4-EBEA-4F89-B814-8859D1D084A6}" srcOrd="7" destOrd="0" presId="urn:microsoft.com/office/officeart/2008/layout/LinedList"/>
    <dgm:cxn modelId="{DAEE9C77-CA08-4F33-8074-643C9C0D524B}" type="presParOf" srcId="{CC3511E4-EBEA-4F89-B814-8859D1D084A6}" destId="{626F68C1-8275-4EF1-9ADC-81AE640E9663}" srcOrd="0" destOrd="0" presId="urn:microsoft.com/office/officeart/2008/layout/LinedList"/>
    <dgm:cxn modelId="{E36D77E9-19DB-42FB-A870-3FB2B1046E6A}" type="presParOf" srcId="{CC3511E4-EBEA-4F89-B814-8859D1D084A6}" destId="{88651C02-9F19-4833-8FFF-7933CED11A24}" srcOrd="1" destOrd="0" presId="urn:microsoft.com/office/officeart/2008/layout/LinedList"/>
    <dgm:cxn modelId="{81EA0B1E-B05E-4098-B39B-F710970B901C}" type="presParOf" srcId="{EA6C3CAB-8600-4D22-BDAF-2D0481FD89B5}" destId="{3F6DFF0A-C760-4AA0-A301-DAB97B55817B}" srcOrd="8" destOrd="0" presId="urn:microsoft.com/office/officeart/2008/layout/LinedList"/>
    <dgm:cxn modelId="{7B99C25B-27DF-4433-A7CC-25DC2C7ABDA5}" type="presParOf" srcId="{EA6C3CAB-8600-4D22-BDAF-2D0481FD89B5}" destId="{7F8E0BD3-02B4-45C3-AF11-C8E7A3E86105}" srcOrd="9" destOrd="0" presId="urn:microsoft.com/office/officeart/2008/layout/LinedList"/>
    <dgm:cxn modelId="{71C1219B-D033-4A63-A150-F4C3B4E9E5A7}" type="presParOf" srcId="{7F8E0BD3-02B4-45C3-AF11-C8E7A3E86105}" destId="{2FBCEC75-C8D7-4D56-A50B-4959C1AD9D29}" srcOrd="0" destOrd="0" presId="urn:microsoft.com/office/officeart/2008/layout/LinedList"/>
    <dgm:cxn modelId="{2CDD7151-AFB1-4C33-BBAF-BE670B2E3C25}" type="presParOf" srcId="{7F8E0BD3-02B4-45C3-AF11-C8E7A3E86105}" destId="{BA1C80DE-86F4-4E05-A200-658CF75702C6}" srcOrd="1" destOrd="0" presId="urn:microsoft.com/office/officeart/2008/layout/LinedList"/>
    <dgm:cxn modelId="{DECD4591-3849-4906-BC39-B9DC4F9164CE}" type="presParOf" srcId="{EA6C3CAB-8600-4D22-BDAF-2D0481FD89B5}" destId="{8FC354E2-A8C3-4CAE-BCF6-39CEF95E5080}" srcOrd="10" destOrd="0" presId="urn:microsoft.com/office/officeart/2008/layout/LinedList"/>
    <dgm:cxn modelId="{0A4227E0-388E-433C-B47C-F619E0F84BF2}" type="presParOf" srcId="{EA6C3CAB-8600-4D22-BDAF-2D0481FD89B5}" destId="{48B80EDD-A5B7-43BF-A008-5FFA7CE7C951}" srcOrd="11" destOrd="0" presId="urn:microsoft.com/office/officeart/2008/layout/LinedList"/>
    <dgm:cxn modelId="{83F6802C-0D9C-4EE3-836E-0C36B5D43618}" type="presParOf" srcId="{48B80EDD-A5B7-43BF-A008-5FFA7CE7C951}" destId="{C56D1DA0-03CC-46B0-B926-68DC87DB3A3C}" srcOrd="0" destOrd="0" presId="urn:microsoft.com/office/officeart/2008/layout/LinedList"/>
    <dgm:cxn modelId="{B0450E2D-4E1E-4D0F-883F-13A774231999}" type="presParOf" srcId="{48B80EDD-A5B7-43BF-A008-5FFA7CE7C951}" destId="{CE1D32F1-A594-4F31-85D7-00C48BB879D4}" srcOrd="1" destOrd="0" presId="urn:microsoft.com/office/officeart/2008/layout/LinedList"/>
    <dgm:cxn modelId="{F2E465CF-F4A4-4B87-8131-958514083F03}" type="presParOf" srcId="{EA6C3CAB-8600-4D22-BDAF-2D0481FD89B5}" destId="{5A6D7E10-8611-490A-88D3-0901A2AEB1E5}" srcOrd="12" destOrd="0" presId="urn:microsoft.com/office/officeart/2008/layout/LinedList"/>
    <dgm:cxn modelId="{07E54566-759E-482A-9AC2-42C9AE65EEE5}" type="presParOf" srcId="{EA6C3CAB-8600-4D22-BDAF-2D0481FD89B5}" destId="{3B7A053A-04F1-4985-BC2E-423D138BB1DD}" srcOrd="13" destOrd="0" presId="urn:microsoft.com/office/officeart/2008/layout/LinedList"/>
    <dgm:cxn modelId="{8B515D8D-54B5-4B01-A22E-2A977EDA968B}" type="presParOf" srcId="{3B7A053A-04F1-4985-BC2E-423D138BB1DD}" destId="{2D72F240-0A0E-428A-8357-089E159FFCFB}" srcOrd="0" destOrd="0" presId="urn:microsoft.com/office/officeart/2008/layout/LinedList"/>
    <dgm:cxn modelId="{FEC075C4-F382-41E0-A3EF-1EB40AD2FD24}" type="presParOf" srcId="{3B7A053A-04F1-4985-BC2E-423D138BB1DD}" destId="{B2DE180A-8846-441F-BCA7-A327D69B4CCA}" srcOrd="1" destOrd="0" presId="urn:microsoft.com/office/officeart/2008/layout/LinedList"/>
    <dgm:cxn modelId="{2902777E-9C7A-48A7-A795-72634679095F}" type="presParOf" srcId="{EA6C3CAB-8600-4D22-BDAF-2D0481FD89B5}" destId="{190CE79D-F535-4E1C-9C4F-D2F7C874E560}" srcOrd="14" destOrd="0" presId="urn:microsoft.com/office/officeart/2008/layout/LinedList"/>
    <dgm:cxn modelId="{37802BE1-8541-4AD1-BD74-C11F88B75845}" type="presParOf" srcId="{EA6C3CAB-8600-4D22-BDAF-2D0481FD89B5}" destId="{D79B8302-2F66-4ED7-8C85-225E997D4417}" srcOrd="15" destOrd="0" presId="urn:microsoft.com/office/officeart/2008/layout/LinedList"/>
    <dgm:cxn modelId="{2F43388E-9950-4DA0-B72D-DFC241FD1470}" type="presParOf" srcId="{D79B8302-2F66-4ED7-8C85-225E997D4417}" destId="{6E4110FE-76F3-44DE-B378-8AD43A9F5FA3}" srcOrd="0" destOrd="0" presId="urn:microsoft.com/office/officeart/2008/layout/LinedList"/>
    <dgm:cxn modelId="{1D3601A3-D9E6-482C-A1D8-6E3D5C8CD211}" type="presParOf" srcId="{D79B8302-2F66-4ED7-8C85-225E997D4417}" destId="{DD716418-4CD5-43FE-8DEF-BA4770959ADC}" srcOrd="1" destOrd="0" presId="urn:microsoft.com/office/officeart/2008/layout/LinedList"/>
    <dgm:cxn modelId="{E3FEECD4-7DDA-41EA-9425-8EC7E9D54DEB}" type="presParOf" srcId="{EA6C3CAB-8600-4D22-BDAF-2D0481FD89B5}" destId="{0D46C1A0-EA02-4F67-B87D-EB625299EFB2}" srcOrd="16" destOrd="0" presId="urn:microsoft.com/office/officeart/2008/layout/LinedList"/>
    <dgm:cxn modelId="{FAA65436-BC8D-4B91-A0D7-50993E7A0C0F}" type="presParOf" srcId="{EA6C3CAB-8600-4D22-BDAF-2D0481FD89B5}" destId="{09015A3D-246A-47B2-A408-C68C4933E75E}" srcOrd="17" destOrd="0" presId="urn:microsoft.com/office/officeart/2008/layout/LinedList"/>
    <dgm:cxn modelId="{CB1DF9F8-8C00-4525-AE49-C6721695C217}" type="presParOf" srcId="{09015A3D-246A-47B2-A408-C68C4933E75E}" destId="{DBFB5EA8-2DFE-4BB9-97A4-F60C39F9715D}" srcOrd="0" destOrd="0" presId="urn:microsoft.com/office/officeart/2008/layout/LinedList"/>
    <dgm:cxn modelId="{09CC7ECC-988E-4279-A0B3-611E2C5259C5}" type="presParOf" srcId="{09015A3D-246A-47B2-A408-C68C4933E75E}" destId="{B13395B0-0348-4632-90CB-2F83B02DE640}" srcOrd="1" destOrd="0" presId="urn:microsoft.com/office/officeart/2008/layout/LinedList"/>
    <dgm:cxn modelId="{6A1E65AE-042D-4783-831D-A21D1DA695D0}" type="presParOf" srcId="{EA6C3CAB-8600-4D22-BDAF-2D0481FD89B5}" destId="{D0717E87-5866-4EA8-BBA7-F231AC40AEE5}" srcOrd="18" destOrd="0" presId="urn:microsoft.com/office/officeart/2008/layout/LinedList"/>
    <dgm:cxn modelId="{FB915D92-0BDA-4396-A8FE-851D6070864D}" type="presParOf" srcId="{EA6C3CAB-8600-4D22-BDAF-2D0481FD89B5}" destId="{2B674326-E4CF-4CFC-AF59-754FD93E474B}" srcOrd="19" destOrd="0" presId="urn:microsoft.com/office/officeart/2008/layout/LinedList"/>
    <dgm:cxn modelId="{94119995-91EC-4047-BF98-2F986AB44500}" type="presParOf" srcId="{2B674326-E4CF-4CFC-AF59-754FD93E474B}" destId="{56FCA1DB-BDD5-4FE0-9FC2-B6E30188F7A8}" srcOrd="0" destOrd="0" presId="urn:microsoft.com/office/officeart/2008/layout/LinedList"/>
    <dgm:cxn modelId="{79DA2113-C5DB-493C-9449-258C71C8AF75}" type="presParOf" srcId="{2B674326-E4CF-4CFC-AF59-754FD93E474B}" destId="{AAD34067-D8D3-436C-A1BD-4040FE1A0A6D}"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48143D-B9DD-4AEE-A754-688D78CCD96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5829269-AC53-4488-8022-2E522D458674}">
      <dgm:prSet/>
      <dgm:spPr/>
      <dgm:t>
        <a:bodyPr/>
        <a:lstStyle/>
        <a:p>
          <a:r>
            <a:rPr lang="en-US"/>
            <a:t>Frequent and clear parent communication (newsletter, email, phone call, individual messages)</a:t>
          </a:r>
        </a:p>
      </dgm:t>
    </dgm:pt>
    <dgm:pt modelId="{67ABDEE7-A44F-40C2-AD6B-B814FBF0D8A1}" type="parTrans" cxnId="{06F3A5D7-F123-44C4-947D-64032DC7AB9B}">
      <dgm:prSet/>
      <dgm:spPr/>
      <dgm:t>
        <a:bodyPr/>
        <a:lstStyle/>
        <a:p>
          <a:endParaRPr lang="en-US"/>
        </a:p>
      </dgm:t>
    </dgm:pt>
    <dgm:pt modelId="{CD9E9A20-AE31-45C1-B69F-7AB8C89F09B7}" type="sibTrans" cxnId="{06F3A5D7-F123-44C4-947D-64032DC7AB9B}">
      <dgm:prSet/>
      <dgm:spPr/>
      <dgm:t>
        <a:bodyPr/>
        <a:lstStyle/>
        <a:p>
          <a:endParaRPr lang="en-US"/>
        </a:p>
      </dgm:t>
    </dgm:pt>
    <dgm:pt modelId="{BF2BA985-8B4D-4969-9091-B99075B70465}">
      <dgm:prSet/>
      <dgm:spPr/>
      <dgm:t>
        <a:bodyPr/>
        <a:lstStyle/>
        <a:p>
          <a:r>
            <a:rPr lang="en-US"/>
            <a:t>Practice different scenarios (missing work; parent concerned; parent angry; child's behavior)</a:t>
          </a:r>
        </a:p>
      </dgm:t>
    </dgm:pt>
    <dgm:pt modelId="{49E7EA7C-35EC-4467-AA4C-F22AAF7F87B0}" type="parTrans" cxnId="{C5714572-C732-4A8E-91A9-9F6C42BAF1EF}">
      <dgm:prSet/>
      <dgm:spPr/>
      <dgm:t>
        <a:bodyPr/>
        <a:lstStyle/>
        <a:p>
          <a:endParaRPr lang="en-US"/>
        </a:p>
      </dgm:t>
    </dgm:pt>
    <dgm:pt modelId="{797D6C83-941B-4495-A68E-4F5BA1244B89}" type="sibTrans" cxnId="{C5714572-C732-4A8E-91A9-9F6C42BAF1EF}">
      <dgm:prSet/>
      <dgm:spPr/>
      <dgm:t>
        <a:bodyPr/>
        <a:lstStyle/>
        <a:p>
          <a:endParaRPr lang="en-US"/>
        </a:p>
      </dgm:t>
    </dgm:pt>
    <dgm:pt modelId="{CF798B65-454E-4AF2-8A54-5E93C9ADA414}">
      <dgm:prSet/>
      <dgm:spPr/>
      <dgm:t>
        <a:bodyPr/>
        <a:lstStyle/>
        <a:p>
          <a:r>
            <a:rPr lang="en-US"/>
            <a:t>Reach out early in the year to build relationships</a:t>
          </a:r>
        </a:p>
      </dgm:t>
    </dgm:pt>
    <dgm:pt modelId="{DDE1DA8D-7FA1-4AC2-9502-967330614993}" type="parTrans" cxnId="{57A75FA6-41AF-42EB-84AF-A6FC4DCC4909}">
      <dgm:prSet/>
      <dgm:spPr/>
      <dgm:t>
        <a:bodyPr/>
        <a:lstStyle/>
        <a:p>
          <a:endParaRPr lang="en-US"/>
        </a:p>
      </dgm:t>
    </dgm:pt>
    <dgm:pt modelId="{AAAA722E-EF1D-451C-A2D2-1CF6E47EF5FD}" type="sibTrans" cxnId="{57A75FA6-41AF-42EB-84AF-A6FC4DCC4909}">
      <dgm:prSet/>
      <dgm:spPr/>
      <dgm:t>
        <a:bodyPr/>
        <a:lstStyle/>
        <a:p>
          <a:endParaRPr lang="en-US"/>
        </a:p>
      </dgm:t>
    </dgm:pt>
    <dgm:pt modelId="{F081E6F3-7FF3-4FE7-993C-20F8ABA06A22}">
      <dgm:prSet/>
      <dgm:spPr/>
      <dgm:t>
        <a:bodyPr/>
        <a:lstStyle/>
        <a:p>
          <a:r>
            <a:rPr lang="en-US"/>
            <a:t>Reach out for positive reasons as well as negative</a:t>
          </a:r>
        </a:p>
      </dgm:t>
    </dgm:pt>
    <dgm:pt modelId="{27B86674-ACD6-4055-A0B1-609DCD2E5AFE}" type="parTrans" cxnId="{938948CE-8F6A-457A-8DDE-9286E636D72E}">
      <dgm:prSet/>
      <dgm:spPr/>
      <dgm:t>
        <a:bodyPr/>
        <a:lstStyle/>
        <a:p>
          <a:endParaRPr lang="en-US"/>
        </a:p>
      </dgm:t>
    </dgm:pt>
    <dgm:pt modelId="{660F9709-D1BE-4527-968F-DD5F7DAE2CBF}" type="sibTrans" cxnId="{938948CE-8F6A-457A-8DDE-9286E636D72E}">
      <dgm:prSet/>
      <dgm:spPr/>
      <dgm:t>
        <a:bodyPr/>
        <a:lstStyle/>
        <a:p>
          <a:endParaRPr lang="en-US"/>
        </a:p>
      </dgm:t>
    </dgm:pt>
    <dgm:pt modelId="{616F7BA8-C122-46BE-9E0F-9565A6E2B5AA}">
      <dgm:prSet/>
      <dgm:spPr/>
      <dgm:t>
        <a:bodyPr/>
        <a:lstStyle/>
        <a:p>
          <a:r>
            <a:rPr lang="en-US"/>
            <a:t>Talk to colleagues about an upcoming parent conversation to go over talking points</a:t>
          </a:r>
        </a:p>
      </dgm:t>
    </dgm:pt>
    <dgm:pt modelId="{3C6A4D00-530B-44CC-97E9-C4EF1574D605}" type="parTrans" cxnId="{EEC2C0D1-B51B-436C-B7A4-2DD95DA82E8B}">
      <dgm:prSet/>
      <dgm:spPr/>
      <dgm:t>
        <a:bodyPr/>
        <a:lstStyle/>
        <a:p>
          <a:endParaRPr lang="en-US"/>
        </a:p>
      </dgm:t>
    </dgm:pt>
    <dgm:pt modelId="{F8B8C9E4-8280-4A92-995D-077AE67FED5F}" type="sibTrans" cxnId="{EEC2C0D1-B51B-436C-B7A4-2DD95DA82E8B}">
      <dgm:prSet/>
      <dgm:spPr/>
      <dgm:t>
        <a:bodyPr/>
        <a:lstStyle/>
        <a:p>
          <a:endParaRPr lang="en-US"/>
        </a:p>
      </dgm:t>
    </dgm:pt>
    <dgm:pt modelId="{355FF38E-4233-479A-B1FC-3F768AFC31D1}">
      <dgm:prSet/>
      <dgm:spPr/>
      <dgm:t>
        <a:bodyPr/>
        <a:lstStyle/>
        <a:p>
          <a:r>
            <a:rPr lang="en-US"/>
            <a:t>Role-playing to develop confidence</a:t>
          </a:r>
        </a:p>
      </dgm:t>
    </dgm:pt>
    <dgm:pt modelId="{DA8B927F-449F-4F79-AC3A-652786550466}" type="parTrans" cxnId="{BA3A000C-5AA7-4715-BE9C-6C4FF01D9FF7}">
      <dgm:prSet/>
      <dgm:spPr/>
      <dgm:t>
        <a:bodyPr/>
        <a:lstStyle/>
        <a:p>
          <a:endParaRPr lang="en-US"/>
        </a:p>
      </dgm:t>
    </dgm:pt>
    <dgm:pt modelId="{48ECCCD6-8807-4BAC-B8E1-C61225208CCA}" type="sibTrans" cxnId="{BA3A000C-5AA7-4715-BE9C-6C4FF01D9FF7}">
      <dgm:prSet/>
      <dgm:spPr/>
      <dgm:t>
        <a:bodyPr/>
        <a:lstStyle/>
        <a:p>
          <a:endParaRPr lang="en-US"/>
        </a:p>
      </dgm:t>
    </dgm:pt>
    <dgm:pt modelId="{EB53D3EB-30D5-4F90-95B7-DC4C78C09E9F}">
      <dgm:prSet/>
      <dgm:spPr/>
      <dgm:t>
        <a:bodyPr/>
        <a:lstStyle/>
        <a:p>
          <a:r>
            <a:rPr lang="en-US"/>
            <a:t>Don't let a negative behavior call be your first call</a:t>
          </a:r>
        </a:p>
      </dgm:t>
    </dgm:pt>
    <dgm:pt modelId="{2D3626BF-7CF6-4576-BA77-BFDB1B52F309}" type="parTrans" cxnId="{09432864-FA73-4B7B-8F49-6BAB2EE0356D}">
      <dgm:prSet/>
      <dgm:spPr/>
      <dgm:t>
        <a:bodyPr/>
        <a:lstStyle/>
        <a:p>
          <a:endParaRPr lang="en-US"/>
        </a:p>
      </dgm:t>
    </dgm:pt>
    <dgm:pt modelId="{40F316BC-53B4-40CC-891F-01BABDB9D96A}" type="sibTrans" cxnId="{09432864-FA73-4B7B-8F49-6BAB2EE0356D}">
      <dgm:prSet/>
      <dgm:spPr/>
      <dgm:t>
        <a:bodyPr/>
        <a:lstStyle/>
        <a:p>
          <a:endParaRPr lang="en-US"/>
        </a:p>
      </dgm:t>
    </dgm:pt>
    <dgm:pt modelId="{B47A556E-052D-4E27-B02D-4033F785B8DF}">
      <dgm:prSet/>
      <dgm:spPr/>
      <dgm:t>
        <a:bodyPr/>
        <a:lstStyle/>
        <a:p>
          <a:r>
            <a:rPr lang="en-US"/>
            <a:t>Reiterate that there are options to help their student succeed</a:t>
          </a:r>
        </a:p>
      </dgm:t>
    </dgm:pt>
    <dgm:pt modelId="{5C57C41A-A8C9-4512-AE62-097F80B21DA0}" type="parTrans" cxnId="{5D3773E1-991B-4F5E-B7ED-7D707866D99E}">
      <dgm:prSet/>
      <dgm:spPr/>
      <dgm:t>
        <a:bodyPr/>
        <a:lstStyle/>
        <a:p>
          <a:endParaRPr lang="en-US"/>
        </a:p>
      </dgm:t>
    </dgm:pt>
    <dgm:pt modelId="{146C053A-A9D8-4BFF-B88D-A757F24420CF}" type="sibTrans" cxnId="{5D3773E1-991B-4F5E-B7ED-7D707866D99E}">
      <dgm:prSet/>
      <dgm:spPr/>
      <dgm:t>
        <a:bodyPr/>
        <a:lstStyle/>
        <a:p>
          <a:endParaRPr lang="en-US"/>
        </a:p>
      </dgm:t>
    </dgm:pt>
    <dgm:pt modelId="{D8061592-7B07-48FD-9B32-15B93FAE55C3}">
      <dgm:prSet/>
      <dgm:spPr/>
      <dgm:t>
        <a:bodyPr/>
        <a:lstStyle/>
        <a:p>
          <a:r>
            <a:rPr lang="en-US"/>
            <a:t>Be prepared for a variety of parent responses (disinterested, overinvolved, unrealistic, etc.)</a:t>
          </a:r>
        </a:p>
      </dgm:t>
    </dgm:pt>
    <dgm:pt modelId="{CD591466-70FF-488F-9129-F09651725EFA}" type="parTrans" cxnId="{C74CCD49-BF42-48DC-AB6E-7E8549E1E9A2}">
      <dgm:prSet/>
      <dgm:spPr/>
      <dgm:t>
        <a:bodyPr/>
        <a:lstStyle/>
        <a:p>
          <a:endParaRPr lang="en-US"/>
        </a:p>
      </dgm:t>
    </dgm:pt>
    <dgm:pt modelId="{AEB1BB95-3E2E-4C46-910B-0D68C8BEC48B}" type="sibTrans" cxnId="{C74CCD49-BF42-48DC-AB6E-7E8549E1E9A2}">
      <dgm:prSet/>
      <dgm:spPr/>
      <dgm:t>
        <a:bodyPr/>
        <a:lstStyle/>
        <a:p>
          <a:endParaRPr lang="en-US"/>
        </a:p>
      </dgm:t>
    </dgm:pt>
    <dgm:pt modelId="{2A17826B-FAF4-4ABD-AA36-3A9C465F626A}">
      <dgm:prSet/>
      <dgm:spPr/>
      <dgm:t>
        <a:bodyPr/>
        <a:lstStyle/>
        <a:p>
          <a:r>
            <a:rPr lang="en-US"/>
            <a:t>Know what you can and cannot share with parents</a:t>
          </a:r>
        </a:p>
      </dgm:t>
    </dgm:pt>
    <dgm:pt modelId="{113D4D8D-6CC0-4C93-813A-2F273B732482}" type="parTrans" cxnId="{6351CD35-C1BD-47BA-9521-2ADBBB74A77E}">
      <dgm:prSet/>
      <dgm:spPr/>
      <dgm:t>
        <a:bodyPr/>
        <a:lstStyle/>
        <a:p>
          <a:endParaRPr lang="en-US"/>
        </a:p>
      </dgm:t>
    </dgm:pt>
    <dgm:pt modelId="{D7990F5D-8601-44A7-82B2-131124FC0D44}" type="sibTrans" cxnId="{6351CD35-C1BD-47BA-9521-2ADBBB74A77E}">
      <dgm:prSet/>
      <dgm:spPr/>
      <dgm:t>
        <a:bodyPr/>
        <a:lstStyle/>
        <a:p>
          <a:endParaRPr lang="en-US"/>
        </a:p>
      </dgm:t>
    </dgm:pt>
    <dgm:pt modelId="{66A302CF-E4D3-430C-808F-600DADB3ABE6}">
      <dgm:prSet/>
      <dgm:spPr/>
      <dgm:t>
        <a:bodyPr/>
        <a:lstStyle/>
        <a:p>
          <a:r>
            <a:rPr lang="en-US"/>
            <a:t>Importance of introducing yourself and sharing your expectations with them</a:t>
          </a:r>
        </a:p>
      </dgm:t>
    </dgm:pt>
    <dgm:pt modelId="{C511698B-6785-4D8E-A78C-7039C336211F}" type="parTrans" cxnId="{04782C97-B10B-4064-A94D-596702809EA2}">
      <dgm:prSet/>
      <dgm:spPr/>
      <dgm:t>
        <a:bodyPr/>
        <a:lstStyle/>
        <a:p>
          <a:endParaRPr lang="en-US"/>
        </a:p>
      </dgm:t>
    </dgm:pt>
    <dgm:pt modelId="{46FD1B2F-39C2-4750-86EC-EC4EDF3A7808}" type="sibTrans" cxnId="{04782C97-B10B-4064-A94D-596702809EA2}">
      <dgm:prSet/>
      <dgm:spPr/>
      <dgm:t>
        <a:bodyPr/>
        <a:lstStyle/>
        <a:p>
          <a:endParaRPr lang="en-US"/>
        </a:p>
      </dgm:t>
    </dgm:pt>
    <dgm:pt modelId="{1F51DD42-C2F2-4AED-972A-D81FEC7F4553}">
      <dgm:prSet/>
      <dgm:spPr/>
      <dgm:t>
        <a:bodyPr/>
        <a:lstStyle/>
        <a:p>
          <a:r>
            <a:rPr lang="en-US"/>
            <a:t>How to rebound from parent communication that didn't go as planned</a:t>
          </a:r>
        </a:p>
      </dgm:t>
    </dgm:pt>
    <dgm:pt modelId="{2D3B6014-2756-4286-93E4-921DF32762CA}" type="parTrans" cxnId="{A450E6F0-34E6-42BD-8EC1-A29A93980C5B}">
      <dgm:prSet/>
      <dgm:spPr/>
      <dgm:t>
        <a:bodyPr/>
        <a:lstStyle/>
        <a:p>
          <a:endParaRPr lang="en-US"/>
        </a:p>
      </dgm:t>
    </dgm:pt>
    <dgm:pt modelId="{1035E31D-93BA-41A3-A4D8-FC07379A34B5}" type="sibTrans" cxnId="{A450E6F0-34E6-42BD-8EC1-A29A93980C5B}">
      <dgm:prSet/>
      <dgm:spPr/>
      <dgm:t>
        <a:bodyPr/>
        <a:lstStyle/>
        <a:p>
          <a:endParaRPr lang="en-US"/>
        </a:p>
      </dgm:t>
    </dgm:pt>
    <dgm:pt modelId="{169D07BA-DB0C-4B1B-AE86-55CD930B11B8}" type="pres">
      <dgm:prSet presAssocID="{4848143D-B9DD-4AEE-A754-688D78CCD964}" presName="diagram" presStyleCnt="0">
        <dgm:presLayoutVars>
          <dgm:dir/>
          <dgm:resizeHandles val="exact"/>
        </dgm:presLayoutVars>
      </dgm:prSet>
      <dgm:spPr/>
    </dgm:pt>
    <dgm:pt modelId="{2AE21DED-E174-4414-8DB3-D0D053747FDF}" type="pres">
      <dgm:prSet presAssocID="{F5829269-AC53-4488-8022-2E522D458674}" presName="node" presStyleLbl="node1" presStyleIdx="0" presStyleCnt="12">
        <dgm:presLayoutVars>
          <dgm:bulletEnabled val="1"/>
        </dgm:presLayoutVars>
      </dgm:prSet>
      <dgm:spPr/>
    </dgm:pt>
    <dgm:pt modelId="{EE92E6FA-878E-4658-95B8-83CDF08CB8C7}" type="pres">
      <dgm:prSet presAssocID="{CD9E9A20-AE31-45C1-B69F-7AB8C89F09B7}" presName="sibTrans" presStyleCnt="0"/>
      <dgm:spPr/>
    </dgm:pt>
    <dgm:pt modelId="{423FC99F-E899-4E4A-9A7C-1C21AD7D9E0C}" type="pres">
      <dgm:prSet presAssocID="{BF2BA985-8B4D-4969-9091-B99075B70465}" presName="node" presStyleLbl="node1" presStyleIdx="1" presStyleCnt="12">
        <dgm:presLayoutVars>
          <dgm:bulletEnabled val="1"/>
        </dgm:presLayoutVars>
      </dgm:prSet>
      <dgm:spPr/>
    </dgm:pt>
    <dgm:pt modelId="{9FE20AA6-80FE-4E6B-AF3C-2233635DBCFC}" type="pres">
      <dgm:prSet presAssocID="{797D6C83-941B-4495-A68E-4F5BA1244B89}" presName="sibTrans" presStyleCnt="0"/>
      <dgm:spPr/>
    </dgm:pt>
    <dgm:pt modelId="{036FB2A3-D39D-49C9-A682-9D4BC720CC29}" type="pres">
      <dgm:prSet presAssocID="{CF798B65-454E-4AF2-8A54-5E93C9ADA414}" presName="node" presStyleLbl="node1" presStyleIdx="2" presStyleCnt="12">
        <dgm:presLayoutVars>
          <dgm:bulletEnabled val="1"/>
        </dgm:presLayoutVars>
      </dgm:prSet>
      <dgm:spPr/>
    </dgm:pt>
    <dgm:pt modelId="{DE0DE7BC-30CF-456E-8BBF-4603CBB807AD}" type="pres">
      <dgm:prSet presAssocID="{AAAA722E-EF1D-451C-A2D2-1CF6E47EF5FD}" presName="sibTrans" presStyleCnt="0"/>
      <dgm:spPr/>
    </dgm:pt>
    <dgm:pt modelId="{4D42AA9D-B279-4906-B737-559F57F748A9}" type="pres">
      <dgm:prSet presAssocID="{F081E6F3-7FF3-4FE7-993C-20F8ABA06A22}" presName="node" presStyleLbl="node1" presStyleIdx="3" presStyleCnt="12">
        <dgm:presLayoutVars>
          <dgm:bulletEnabled val="1"/>
        </dgm:presLayoutVars>
      </dgm:prSet>
      <dgm:spPr/>
    </dgm:pt>
    <dgm:pt modelId="{1F040E31-1ABA-4852-BBA3-FE18E89D1511}" type="pres">
      <dgm:prSet presAssocID="{660F9709-D1BE-4527-968F-DD5F7DAE2CBF}" presName="sibTrans" presStyleCnt="0"/>
      <dgm:spPr/>
    </dgm:pt>
    <dgm:pt modelId="{571428D6-02B1-4DA4-BE11-844A36C181D7}" type="pres">
      <dgm:prSet presAssocID="{616F7BA8-C122-46BE-9E0F-9565A6E2B5AA}" presName="node" presStyleLbl="node1" presStyleIdx="4" presStyleCnt="12">
        <dgm:presLayoutVars>
          <dgm:bulletEnabled val="1"/>
        </dgm:presLayoutVars>
      </dgm:prSet>
      <dgm:spPr/>
    </dgm:pt>
    <dgm:pt modelId="{528031AF-B79C-4011-AF39-A072E23BDB0E}" type="pres">
      <dgm:prSet presAssocID="{F8B8C9E4-8280-4A92-995D-077AE67FED5F}" presName="sibTrans" presStyleCnt="0"/>
      <dgm:spPr/>
    </dgm:pt>
    <dgm:pt modelId="{B2E5C324-C718-41E9-94B1-AFE2DFABE813}" type="pres">
      <dgm:prSet presAssocID="{355FF38E-4233-479A-B1FC-3F768AFC31D1}" presName="node" presStyleLbl="node1" presStyleIdx="5" presStyleCnt="12">
        <dgm:presLayoutVars>
          <dgm:bulletEnabled val="1"/>
        </dgm:presLayoutVars>
      </dgm:prSet>
      <dgm:spPr/>
    </dgm:pt>
    <dgm:pt modelId="{A24E71FD-BDEE-4790-BE5A-EE0C4283512D}" type="pres">
      <dgm:prSet presAssocID="{48ECCCD6-8807-4BAC-B8E1-C61225208CCA}" presName="sibTrans" presStyleCnt="0"/>
      <dgm:spPr/>
    </dgm:pt>
    <dgm:pt modelId="{4283AC7B-3CEC-46A6-853B-29A04C37D3F0}" type="pres">
      <dgm:prSet presAssocID="{EB53D3EB-30D5-4F90-95B7-DC4C78C09E9F}" presName="node" presStyleLbl="node1" presStyleIdx="6" presStyleCnt="12">
        <dgm:presLayoutVars>
          <dgm:bulletEnabled val="1"/>
        </dgm:presLayoutVars>
      </dgm:prSet>
      <dgm:spPr/>
    </dgm:pt>
    <dgm:pt modelId="{3E641E5C-E3C6-408E-B0B2-F0F1947284DD}" type="pres">
      <dgm:prSet presAssocID="{40F316BC-53B4-40CC-891F-01BABDB9D96A}" presName="sibTrans" presStyleCnt="0"/>
      <dgm:spPr/>
    </dgm:pt>
    <dgm:pt modelId="{8B8D3C7A-3525-4A76-900F-9F9445F0FC8D}" type="pres">
      <dgm:prSet presAssocID="{B47A556E-052D-4E27-B02D-4033F785B8DF}" presName="node" presStyleLbl="node1" presStyleIdx="7" presStyleCnt="12">
        <dgm:presLayoutVars>
          <dgm:bulletEnabled val="1"/>
        </dgm:presLayoutVars>
      </dgm:prSet>
      <dgm:spPr/>
    </dgm:pt>
    <dgm:pt modelId="{D15712D8-59FB-4EEC-B6F4-4F8F49D06E63}" type="pres">
      <dgm:prSet presAssocID="{146C053A-A9D8-4BFF-B88D-A757F24420CF}" presName="sibTrans" presStyleCnt="0"/>
      <dgm:spPr/>
    </dgm:pt>
    <dgm:pt modelId="{4638F96B-A7A8-44DF-B298-31ACC43D2589}" type="pres">
      <dgm:prSet presAssocID="{D8061592-7B07-48FD-9B32-15B93FAE55C3}" presName="node" presStyleLbl="node1" presStyleIdx="8" presStyleCnt="12">
        <dgm:presLayoutVars>
          <dgm:bulletEnabled val="1"/>
        </dgm:presLayoutVars>
      </dgm:prSet>
      <dgm:spPr/>
    </dgm:pt>
    <dgm:pt modelId="{EDC6BEEF-9997-4BDC-98C7-C1BDBC7FA2D6}" type="pres">
      <dgm:prSet presAssocID="{AEB1BB95-3E2E-4C46-910B-0D68C8BEC48B}" presName="sibTrans" presStyleCnt="0"/>
      <dgm:spPr/>
    </dgm:pt>
    <dgm:pt modelId="{1C84CA68-6880-4596-9104-614386E8A17E}" type="pres">
      <dgm:prSet presAssocID="{2A17826B-FAF4-4ABD-AA36-3A9C465F626A}" presName="node" presStyleLbl="node1" presStyleIdx="9" presStyleCnt="12">
        <dgm:presLayoutVars>
          <dgm:bulletEnabled val="1"/>
        </dgm:presLayoutVars>
      </dgm:prSet>
      <dgm:spPr/>
    </dgm:pt>
    <dgm:pt modelId="{6110C663-D177-4C87-A0B2-6519FE7EA06B}" type="pres">
      <dgm:prSet presAssocID="{D7990F5D-8601-44A7-82B2-131124FC0D44}" presName="sibTrans" presStyleCnt="0"/>
      <dgm:spPr/>
    </dgm:pt>
    <dgm:pt modelId="{365DEB42-FB21-4238-AE56-CDA53568B8F8}" type="pres">
      <dgm:prSet presAssocID="{66A302CF-E4D3-430C-808F-600DADB3ABE6}" presName="node" presStyleLbl="node1" presStyleIdx="10" presStyleCnt="12">
        <dgm:presLayoutVars>
          <dgm:bulletEnabled val="1"/>
        </dgm:presLayoutVars>
      </dgm:prSet>
      <dgm:spPr/>
    </dgm:pt>
    <dgm:pt modelId="{CE0B9A79-6039-4372-885E-E52A530870FA}" type="pres">
      <dgm:prSet presAssocID="{46FD1B2F-39C2-4750-86EC-EC4EDF3A7808}" presName="sibTrans" presStyleCnt="0"/>
      <dgm:spPr/>
    </dgm:pt>
    <dgm:pt modelId="{49BC571F-E16C-4237-B63C-DE095C8524CC}" type="pres">
      <dgm:prSet presAssocID="{1F51DD42-C2F2-4AED-972A-D81FEC7F4553}" presName="node" presStyleLbl="node1" presStyleIdx="11" presStyleCnt="12">
        <dgm:presLayoutVars>
          <dgm:bulletEnabled val="1"/>
        </dgm:presLayoutVars>
      </dgm:prSet>
      <dgm:spPr/>
    </dgm:pt>
  </dgm:ptLst>
  <dgm:cxnLst>
    <dgm:cxn modelId="{462C9202-F3A7-4B62-BBDC-57BBA3AE8747}" type="presOf" srcId="{2A17826B-FAF4-4ABD-AA36-3A9C465F626A}" destId="{1C84CA68-6880-4596-9104-614386E8A17E}" srcOrd="0" destOrd="0" presId="urn:microsoft.com/office/officeart/2005/8/layout/default"/>
    <dgm:cxn modelId="{BA3A000C-5AA7-4715-BE9C-6C4FF01D9FF7}" srcId="{4848143D-B9DD-4AEE-A754-688D78CCD964}" destId="{355FF38E-4233-479A-B1FC-3F768AFC31D1}" srcOrd="5" destOrd="0" parTransId="{DA8B927F-449F-4F79-AC3A-652786550466}" sibTransId="{48ECCCD6-8807-4BAC-B8E1-C61225208CCA}"/>
    <dgm:cxn modelId="{5E89E916-355E-473B-B98B-74EDA2D0A9EA}" type="presOf" srcId="{616F7BA8-C122-46BE-9E0F-9565A6E2B5AA}" destId="{571428D6-02B1-4DA4-BE11-844A36C181D7}" srcOrd="0" destOrd="0" presId="urn:microsoft.com/office/officeart/2005/8/layout/default"/>
    <dgm:cxn modelId="{16861835-FB77-434D-A4BC-7133E49D1A17}" type="presOf" srcId="{66A302CF-E4D3-430C-808F-600DADB3ABE6}" destId="{365DEB42-FB21-4238-AE56-CDA53568B8F8}" srcOrd="0" destOrd="0" presId="urn:microsoft.com/office/officeart/2005/8/layout/default"/>
    <dgm:cxn modelId="{6351CD35-C1BD-47BA-9521-2ADBBB74A77E}" srcId="{4848143D-B9DD-4AEE-A754-688D78CCD964}" destId="{2A17826B-FAF4-4ABD-AA36-3A9C465F626A}" srcOrd="9" destOrd="0" parTransId="{113D4D8D-6CC0-4C93-813A-2F273B732482}" sibTransId="{D7990F5D-8601-44A7-82B2-131124FC0D44}"/>
    <dgm:cxn modelId="{1B481D36-17F9-4B75-BBD1-229095E8EB71}" type="presOf" srcId="{B47A556E-052D-4E27-B02D-4033F785B8DF}" destId="{8B8D3C7A-3525-4A76-900F-9F9445F0FC8D}" srcOrd="0" destOrd="0" presId="urn:microsoft.com/office/officeart/2005/8/layout/default"/>
    <dgm:cxn modelId="{09432864-FA73-4B7B-8F49-6BAB2EE0356D}" srcId="{4848143D-B9DD-4AEE-A754-688D78CCD964}" destId="{EB53D3EB-30D5-4F90-95B7-DC4C78C09E9F}" srcOrd="6" destOrd="0" parTransId="{2D3626BF-7CF6-4576-BA77-BFDB1B52F309}" sibTransId="{40F316BC-53B4-40CC-891F-01BABDB9D96A}"/>
    <dgm:cxn modelId="{C74CCD49-BF42-48DC-AB6E-7E8549E1E9A2}" srcId="{4848143D-B9DD-4AEE-A754-688D78CCD964}" destId="{D8061592-7B07-48FD-9B32-15B93FAE55C3}" srcOrd="8" destOrd="0" parTransId="{CD591466-70FF-488F-9129-F09651725EFA}" sibTransId="{AEB1BB95-3E2E-4C46-910B-0D68C8BEC48B}"/>
    <dgm:cxn modelId="{F3F9946D-4A01-43BE-8B1D-1C497B0B0A63}" type="presOf" srcId="{EB53D3EB-30D5-4F90-95B7-DC4C78C09E9F}" destId="{4283AC7B-3CEC-46A6-853B-29A04C37D3F0}" srcOrd="0" destOrd="0" presId="urn:microsoft.com/office/officeart/2005/8/layout/default"/>
    <dgm:cxn modelId="{C5714572-C732-4A8E-91A9-9F6C42BAF1EF}" srcId="{4848143D-B9DD-4AEE-A754-688D78CCD964}" destId="{BF2BA985-8B4D-4969-9091-B99075B70465}" srcOrd="1" destOrd="0" parTransId="{49E7EA7C-35EC-4467-AA4C-F22AAF7F87B0}" sibTransId="{797D6C83-941B-4495-A68E-4F5BA1244B89}"/>
    <dgm:cxn modelId="{FE4BB259-4C93-4C20-8139-3163A4953099}" type="presOf" srcId="{CF798B65-454E-4AF2-8A54-5E93C9ADA414}" destId="{036FB2A3-D39D-49C9-A682-9D4BC720CC29}" srcOrd="0" destOrd="0" presId="urn:microsoft.com/office/officeart/2005/8/layout/default"/>
    <dgm:cxn modelId="{195BED7F-B4A7-47F2-A8A2-B9B6C3A330A9}" type="presOf" srcId="{D8061592-7B07-48FD-9B32-15B93FAE55C3}" destId="{4638F96B-A7A8-44DF-B298-31ACC43D2589}" srcOrd="0" destOrd="0" presId="urn:microsoft.com/office/officeart/2005/8/layout/default"/>
    <dgm:cxn modelId="{9F29708E-2382-44FA-AC21-919FF1AD0D2B}" type="presOf" srcId="{BF2BA985-8B4D-4969-9091-B99075B70465}" destId="{423FC99F-E899-4E4A-9A7C-1C21AD7D9E0C}" srcOrd="0" destOrd="0" presId="urn:microsoft.com/office/officeart/2005/8/layout/default"/>
    <dgm:cxn modelId="{066FC78F-67E3-4C38-852A-FEF55EB6EC4C}" type="presOf" srcId="{F5829269-AC53-4488-8022-2E522D458674}" destId="{2AE21DED-E174-4414-8DB3-D0D053747FDF}" srcOrd="0" destOrd="0" presId="urn:microsoft.com/office/officeart/2005/8/layout/default"/>
    <dgm:cxn modelId="{598B2F91-0547-4401-909F-96E11F71671E}" type="presOf" srcId="{F081E6F3-7FF3-4FE7-993C-20F8ABA06A22}" destId="{4D42AA9D-B279-4906-B737-559F57F748A9}" srcOrd="0" destOrd="0" presId="urn:microsoft.com/office/officeart/2005/8/layout/default"/>
    <dgm:cxn modelId="{04782C97-B10B-4064-A94D-596702809EA2}" srcId="{4848143D-B9DD-4AEE-A754-688D78CCD964}" destId="{66A302CF-E4D3-430C-808F-600DADB3ABE6}" srcOrd="10" destOrd="0" parTransId="{C511698B-6785-4D8E-A78C-7039C336211F}" sibTransId="{46FD1B2F-39C2-4750-86EC-EC4EDF3A7808}"/>
    <dgm:cxn modelId="{57A75FA6-41AF-42EB-84AF-A6FC4DCC4909}" srcId="{4848143D-B9DD-4AEE-A754-688D78CCD964}" destId="{CF798B65-454E-4AF2-8A54-5E93C9ADA414}" srcOrd="2" destOrd="0" parTransId="{DDE1DA8D-7FA1-4AC2-9502-967330614993}" sibTransId="{AAAA722E-EF1D-451C-A2D2-1CF6E47EF5FD}"/>
    <dgm:cxn modelId="{170AF5CD-69B1-4CFA-AEC1-783AAA064E8E}" type="presOf" srcId="{1F51DD42-C2F2-4AED-972A-D81FEC7F4553}" destId="{49BC571F-E16C-4237-B63C-DE095C8524CC}" srcOrd="0" destOrd="0" presId="urn:microsoft.com/office/officeart/2005/8/layout/default"/>
    <dgm:cxn modelId="{938948CE-8F6A-457A-8DDE-9286E636D72E}" srcId="{4848143D-B9DD-4AEE-A754-688D78CCD964}" destId="{F081E6F3-7FF3-4FE7-993C-20F8ABA06A22}" srcOrd="3" destOrd="0" parTransId="{27B86674-ACD6-4055-A0B1-609DCD2E5AFE}" sibTransId="{660F9709-D1BE-4527-968F-DD5F7DAE2CBF}"/>
    <dgm:cxn modelId="{84DF07CF-3342-4308-B08D-F511205C80CE}" type="presOf" srcId="{4848143D-B9DD-4AEE-A754-688D78CCD964}" destId="{169D07BA-DB0C-4B1B-AE86-55CD930B11B8}" srcOrd="0" destOrd="0" presId="urn:microsoft.com/office/officeart/2005/8/layout/default"/>
    <dgm:cxn modelId="{EEC2C0D1-B51B-436C-B7A4-2DD95DA82E8B}" srcId="{4848143D-B9DD-4AEE-A754-688D78CCD964}" destId="{616F7BA8-C122-46BE-9E0F-9565A6E2B5AA}" srcOrd="4" destOrd="0" parTransId="{3C6A4D00-530B-44CC-97E9-C4EF1574D605}" sibTransId="{F8B8C9E4-8280-4A92-995D-077AE67FED5F}"/>
    <dgm:cxn modelId="{06F3A5D7-F123-44C4-947D-64032DC7AB9B}" srcId="{4848143D-B9DD-4AEE-A754-688D78CCD964}" destId="{F5829269-AC53-4488-8022-2E522D458674}" srcOrd="0" destOrd="0" parTransId="{67ABDEE7-A44F-40C2-AD6B-B814FBF0D8A1}" sibTransId="{CD9E9A20-AE31-45C1-B69F-7AB8C89F09B7}"/>
    <dgm:cxn modelId="{6D6EC7D7-01DE-4F5F-839B-E669280B8F83}" type="presOf" srcId="{355FF38E-4233-479A-B1FC-3F768AFC31D1}" destId="{B2E5C324-C718-41E9-94B1-AFE2DFABE813}" srcOrd="0" destOrd="0" presId="urn:microsoft.com/office/officeart/2005/8/layout/default"/>
    <dgm:cxn modelId="{5D3773E1-991B-4F5E-B7ED-7D707866D99E}" srcId="{4848143D-B9DD-4AEE-A754-688D78CCD964}" destId="{B47A556E-052D-4E27-B02D-4033F785B8DF}" srcOrd="7" destOrd="0" parTransId="{5C57C41A-A8C9-4512-AE62-097F80B21DA0}" sibTransId="{146C053A-A9D8-4BFF-B88D-A757F24420CF}"/>
    <dgm:cxn modelId="{A450E6F0-34E6-42BD-8EC1-A29A93980C5B}" srcId="{4848143D-B9DD-4AEE-A754-688D78CCD964}" destId="{1F51DD42-C2F2-4AED-972A-D81FEC7F4553}" srcOrd="11" destOrd="0" parTransId="{2D3B6014-2756-4286-93E4-921DF32762CA}" sibTransId="{1035E31D-93BA-41A3-A4D8-FC07379A34B5}"/>
    <dgm:cxn modelId="{C8062E33-740B-4A2C-9D98-B9DE4B29B1B5}" type="presParOf" srcId="{169D07BA-DB0C-4B1B-AE86-55CD930B11B8}" destId="{2AE21DED-E174-4414-8DB3-D0D053747FDF}" srcOrd="0" destOrd="0" presId="urn:microsoft.com/office/officeart/2005/8/layout/default"/>
    <dgm:cxn modelId="{CE7B2AF2-0DE2-416D-978F-A62AE97B38A2}" type="presParOf" srcId="{169D07BA-DB0C-4B1B-AE86-55CD930B11B8}" destId="{EE92E6FA-878E-4658-95B8-83CDF08CB8C7}" srcOrd="1" destOrd="0" presId="urn:microsoft.com/office/officeart/2005/8/layout/default"/>
    <dgm:cxn modelId="{8F3AD6E9-20CB-424A-869B-FB6819CCF747}" type="presParOf" srcId="{169D07BA-DB0C-4B1B-AE86-55CD930B11B8}" destId="{423FC99F-E899-4E4A-9A7C-1C21AD7D9E0C}" srcOrd="2" destOrd="0" presId="urn:microsoft.com/office/officeart/2005/8/layout/default"/>
    <dgm:cxn modelId="{D1190308-E8C5-4DA2-8CA4-43979C7115E8}" type="presParOf" srcId="{169D07BA-DB0C-4B1B-AE86-55CD930B11B8}" destId="{9FE20AA6-80FE-4E6B-AF3C-2233635DBCFC}" srcOrd="3" destOrd="0" presId="urn:microsoft.com/office/officeart/2005/8/layout/default"/>
    <dgm:cxn modelId="{8B70087C-39B8-4490-AFF9-10345B1478C6}" type="presParOf" srcId="{169D07BA-DB0C-4B1B-AE86-55CD930B11B8}" destId="{036FB2A3-D39D-49C9-A682-9D4BC720CC29}" srcOrd="4" destOrd="0" presId="urn:microsoft.com/office/officeart/2005/8/layout/default"/>
    <dgm:cxn modelId="{FC109C8C-2AF7-4797-962B-5E0DD6F64274}" type="presParOf" srcId="{169D07BA-DB0C-4B1B-AE86-55CD930B11B8}" destId="{DE0DE7BC-30CF-456E-8BBF-4603CBB807AD}" srcOrd="5" destOrd="0" presId="urn:microsoft.com/office/officeart/2005/8/layout/default"/>
    <dgm:cxn modelId="{130C93E9-73A4-432E-B51B-726D8D3683FD}" type="presParOf" srcId="{169D07BA-DB0C-4B1B-AE86-55CD930B11B8}" destId="{4D42AA9D-B279-4906-B737-559F57F748A9}" srcOrd="6" destOrd="0" presId="urn:microsoft.com/office/officeart/2005/8/layout/default"/>
    <dgm:cxn modelId="{1E3E19C4-B18E-4475-9463-A71C9FC90AEA}" type="presParOf" srcId="{169D07BA-DB0C-4B1B-AE86-55CD930B11B8}" destId="{1F040E31-1ABA-4852-BBA3-FE18E89D1511}" srcOrd="7" destOrd="0" presId="urn:microsoft.com/office/officeart/2005/8/layout/default"/>
    <dgm:cxn modelId="{B4C5A6B2-E912-4CFB-A247-298CE22AC445}" type="presParOf" srcId="{169D07BA-DB0C-4B1B-AE86-55CD930B11B8}" destId="{571428D6-02B1-4DA4-BE11-844A36C181D7}" srcOrd="8" destOrd="0" presId="urn:microsoft.com/office/officeart/2005/8/layout/default"/>
    <dgm:cxn modelId="{C83E8EA8-9C7D-4636-BAFA-69CEBF604CF7}" type="presParOf" srcId="{169D07BA-DB0C-4B1B-AE86-55CD930B11B8}" destId="{528031AF-B79C-4011-AF39-A072E23BDB0E}" srcOrd="9" destOrd="0" presId="urn:microsoft.com/office/officeart/2005/8/layout/default"/>
    <dgm:cxn modelId="{D9F5EA0A-AE67-42CB-8E1F-B305FCC2D4CA}" type="presParOf" srcId="{169D07BA-DB0C-4B1B-AE86-55CD930B11B8}" destId="{B2E5C324-C718-41E9-94B1-AFE2DFABE813}" srcOrd="10" destOrd="0" presId="urn:microsoft.com/office/officeart/2005/8/layout/default"/>
    <dgm:cxn modelId="{550F4D53-08AE-4239-B691-1D91C2AD1040}" type="presParOf" srcId="{169D07BA-DB0C-4B1B-AE86-55CD930B11B8}" destId="{A24E71FD-BDEE-4790-BE5A-EE0C4283512D}" srcOrd="11" destOrd="0" presId="urn:microsoft.com/office/officeart/2005/8/layout/default"/>
    <dgm:cxn modelId="{E5CCEDAB-BB0F-4DD9-B5F4-CB4F7A14AFEE}" type="presParOf" srcId="{169D07BA-DB0C-4B1B-AE86-55CD930B11B8}" destId="{4283AC7B-3CEC-46A6-853B-29A04C37D3F0}" srcOrd="12" destOrd="0" presId="urn:microsoft.com/office/officeart/2005/8/layout/default"/>
    <dgm:cxn modelId="{60B06713-AFD3-4B5A-83CD-9936B88FCED7}" type="presParOf" srcId="{169D07BA-DB0C-4B1B-AE86-55CD930B11B8}" destId="{3E641E5C-E3C6-408E-B0B2-F0F1947284DD}" srcOrd="13" destOrd="0" presId="urn:microsoft.com/office/officeart/2005/8/layout/default"/>
    <dgm:cxn modelId="{D6064D90-0895-4671-9A8F-FEA66603FD8F}" type="presParOf" srcId="{169D07BA-DB0C-4B1B-AE86-55CD930B11B8}" destId="{8B8D3C7A-3525-4A76-900F-9F9445F0FC8D}" srcOrd="14" destOrd="0" presId="urn:microsoft.com/office/officeart/2005/8/layout/default"/>
    <dgm:cxn modelId="{7D4A65A2-D7F6-4D23-90BF-DB788F377FA2}" type="presParOf" srcId="{169D07BA-DB0C-4B1B-AE86-55CD930B11B8}" destId="{D15712D8-59FB-4EEC-B6F4-4F8F49D06E63}" srcOrd="15" destOrd="0" presId="urn:microsoft.com/office/officeart/2005/8/layout/default"/>
    <dgm:cxn modelId="{02EC2535-C13F-4787-A80B-10314338DDD0}" type="presParOf" srcId="{169D07BA-DB0C-4B1B-AE86-55CD930B11B8}" destId="{4638F96B-A7A8-44DF-B298-31ACC43D2589}" srcOrd="16" destOrd="0" presId="urn:microsoft.com/office/officeart/2005/8/layout/default"/>
    <dgm:cxn modelId="{C800A06B-C316-4FE8-9EA6-626852CC9FD5}" type="presParOf" srcId="{169D07BA-DB0C-4B1B-AE86-55CD930B11B8}" destId="{EDC6BEEF-9997-4BDC-98C7-C1BDBC7FA2D6}" srcOrd="17" destOrd="0" presId="urn:microsoft.com/office/officeart/2005/8/layout/default"/>
    <dgm:cxn modelId="{C3C2E22B-427E-4807-9709-A69670E5385C}" type="presParOf" srcId="{169D07BA-DB0C-4B1B-AE86-55CD930B11B8}" destId="{1C84CA68-6880-4596-9104-614386E8A17E}" srcOrd="18" destOrd="0" presId="urn:microsoft.com/office/officeart/2005/8/layout/default"/>
    <dgm:cxn modelId="{58F5A311-6BC8-4EBF-93B5-82CD9A41E190}" type="presParOf" srcId="{169D07BA-DB0C-4B1B-AE86-55CD930B11B8}" destId="{6110C663-D177-4C87-A0B2-6519FE7EA06B}" srcOrd="19" destOrd="0" presId="urn:microsoft.com/office/officeart/2005/8/layout/default"/>
    <dgm:cxn modelId="{D1AD75D0-A4D7-4242-9E28-C01E2E150633}" type="presParOf" srcId="{169D07BA-DB0C-4B1B-AE86-55CD930B11B8}" destId="{365DEB42-FB21-4238-AE56-CDA53568B8F8}" srcOrd="20" destOrd="0" presId="urn:microsoft.com/office/officeart/2005/8/layout/default"/>
    <dgm:cxn modelId="{7A6841D2-C7BA-4560-83BB-75459C3B2F6A}" type="presParOf" srcId="{169D07BA-DB0C-4B1B-AE86-55CD930B11B8}" destId="{CE0B9A79-6039-4372-885E-E52A530870FA}" srcOrd="21" destOrd="0" presId="urn:microsoft.com/office/officeart/2005/8/layout/default"/>
    <dgm:cxn modelId="{1777C897-544A-4199-9781-DFBF236B7A27}" type="presParOf" srcId="{169D07BA-DB0C-4B1B-AE86-55CD930B11B8}" destId="{49BC571F-E16C-4237-B63C-DE095C8524CC}" srcOrd="2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C0AF6D-EC38-47D8-8682-C5B9E789E5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50857A0-3A88-4A13-83FE-628E0C64F921}">
      <dgm:prSet custT="1"/>
      <dgm:spPr/>
      <dgm:t>
        <a:bodyPr/>
        <a:lstStyle/>
        <a:p>
          <a:r>
            <a:rPr lang="en-US" sz="2200" dirty="0"/>
            <a:t>Grading and feedback to maximize teacher's time</a:t>
          </a:r>
        </a:p>
      </dgm:t>
    </dgm:pt>
    <dgm:pt modelId="{7C430D3C-1F1C-41A5-88C8-7DD1817A8155}" type="parTrans" cxnId="{B5E2A923-4045-44FC-A077-9457270DE77E}">
      <dgm:prSet/>
      <dgm:spPr/>
      <dgm:t>
        <a:bodyPr/>
        <a:lstStyle/>
        <a:p>
          <a:endParaRPr lang="en-US"/>
        </a:p>
      </dgm:t>
    </dgm:pt>
    <dgm:pt modelId="{CE3677E2-86F7-45DC-B24B-875D1CBC53D0}" type="sibTrans" cxnId="{B5E2A923-4045-44FC-A077-9457270DE77E}">
      <dgm:prSet/>
      <dgm:spPr/>
      <dgm:t>
        <a:bodyPr/>
        <a:lstStyle/>
        <a:p>
          <a:endParaRPr lang="en-US"/>
        </a:p>
      </dgm:t>
    </dgm:pt>
    <dgm:pt modelId="{6A19094F-0468-4682-BA92-BFBC1503BD6F}">
      <dgm:prSet custT="1"/>
      <dgm:spPr/>
      <dgm:t>
        <a:bodyPr/>
        <a:lstStyle/>
        <a:p>
          <a:r>
            <a:rPr lang="en-US" sz="2200"/>
            <a:t>Strategies for keeping an organized schedule</a:t>
          </a:r>
        </a:p>
      </dgm:t>
    </dgm:pt>
    <dgm:pt modelId="{C659E6A2-A915-4A36-B053-5F4F9A5F2745}" type="parTrans" cxnId="{A10729AA-F48F-4CA3-99E7-810760930B2F}">
      <dgm:prSet/>
      <dgm:spPr/>
      <dgm:t>
        <a:bodyPr/>
        <a:lstStyle/>
        <a:p>
          <a:endParaRPr lang="en-US"/>
        </a:p>
      </dgm:t>
    </dgm:pt>
    <dgm:pt modelId="{ECD0D770-97A2-4312-A4EA-5A07D7CA20BF}" type="sibTrans" cxnId="{A10729AA-F48F-4CA3-99E7-810760930B2F}">
      <dgm:prSet/>
      <dgm:spPr/>
      <dgm:t>
        <a:bodyPr/>
        <a:lstStyle/>
        <a:p>
          <a:endParaRPr lang="en-US"/>
        </a:p>
      </dgm:t>
    </dgm:pt>
    <dgm:pt modelId="{F474E6B0-9E4F-40AF-A942-D1C9ECB5E1A9}">
      <dgm:prSet custT="1"/>
      <dgm:spPr/>
      <dgm:t>
        <a:bodyPr/>
        <a:lstStyle/>
        <a:p>
          <a:r>
            <a:rPr lang="en-US" sz="2200" dirty="0"/>
            <a:t>It is okay that you don't finish everything you may have planned, its better students understand what you did discuss</a:t>
          </a:r>
        </a:p>
      </dgm:t>
    </dgm:pt>
    <dgm:pt modelId="{3AFCED5E-3DEB-4355-B647-0C3E387B1830}" type="parTrans" cxnId="{31C21C6D-EBB4-45A7-84F8-D2C8C74AD6F6}">
      <dgm:prSet/>
      <dgm:spPr/>
      <dgm:t>
        <a:bodyPr/>
        <a:lstStyle/>
        <a:p>
          <a:endParaRPr lang="en-US"/>
        </a:p>
      </dgm:t>
    </dgm:pt>
    <dgm:pt modelId="{FCAE4E16-6A2B-4883-A32F-216266FAB1C2}" type="sibTrans" cxnId="{31C21C6D-EBB4-45A7-84F8-D2C8C74AD6F6}">
      <dgm:prSet/>
      <dgm:spPr/>
      <dgm:t>
        <a:bodyPr/>
        <a:lstStyle/>
        <a:p>
          <a:endParaRPr lang="en-US"/>
        </a:p>
      </dgm:t>
    </dgm:pt>
    <dgm:pt modelId="{1E27DBCD-84EB-46DA-8281-B844326347F1}">
      <dgm:prSet custT="1"/>
      <dgm:spPr/>
      <dgm:t>
        <a:bodyPr/>
        <a:lstStyle/>
        <a:p>
          <a:r>
            <a:rPr lang="en-US" sz="2200" dirty="0"/>
            <a:t>How to organize your classroom and paperwork!</a:t>
          </a:r>
        </a:p>
      </dgm:t>
    </dgm:pt>
    <dgm:pt modelId="{59499250-B7D6-48E7-871B-29177535B2B8}" type="parTrans" cxnId="{6C2446AF-CDBE-4290-A611-7A024020A226}">
      <dgm:prSet/>
      <dgm:spPr/>
      <dgm:t>
        <a:bodyPr/>
        <a:lstStyle/>
        <a:p>
          <a:endParaRPr lang="en-US"/>
        </a:p>
      </dgm:t>
    </dgm:pt>
    <dgm:pt modelId="{9A81E91E-3E78-484A-A2A2-4DE6B673D02A}" type="sibTrans" cxnId="{6C2446AF-CDBE-4290-A611-7A024020A226}">
      <dgm:prSet/>
      <dgm:spPr/>
      <dgm:t>
        <a:bodyPr/>
        <a:lstStyle/>
        <a:p>
          <a:endParaRPr lang="en-US"/>
        </a:p>
      </dgm:t>
    </dgm:pt>
    <dgm:pt modelId="{C1FF2217-B96B-4078-A60D-1AD62F0C6497}">
      <dgm:prSet custT="1"/>
      <dgm:spPr/>
      <dgm:t>
        <a:bodyPr/>
        <a:lstStyle/>
        <a:p>
          <a:r>
            <a:rPr lang="en-US" sz="2200" dirty="0"/>
            <a:t>Planners are a must</a:t>
          </a:r>
        </a:p>
      </dgm:t>
    </dgm:pt>
    <dgm:pt modelId="{AC0A3EB9-431D-4A88-899E-FD9206870EFC}" type="parTrans" cxnId="{26757F03-81F2-44CB-939B-D7D55440C187}">
      <dgm:prSet/>
      <dgm:spPr/>
      <dgm:t>
        <a:bodyPr/>
        <a:lstStyle/>
        <a:p>
          <a:endParaRPr lang="en-US"/>
        </a:p>
      </dgm:t>
    </dgm:pt>
    <dgm:pt modelId="{A79C185B-0792-4DFC-9901-D4FE03AAAC7C}" type="sibTrans" cxnId="{26757F03-81F2-44CB-939B-D7D55440C187}">
      <dgm:prSet/>
      <dgm:spPr/>
      <dgm:t>
        <a:bodyPr/>
        <a:lstStyle/>
        <a:p>
          <a:endParaRPr lang="en-US"/>
        </a:p>
      </dgm:t>
    </dgm:pt>
    <dgm:pt modelId="{DE4EC980-5D47-4684-BF04-1D9A841D3E27}">
      <dgm:prSet custT="1"/>
      <dgm:spPr/>
      <dgm:t>
        <a:bodyPr/>
        <a:lstStyle/>
        <a:p>
          <a:r>
            <a:rPr lang="en-US" sz="2200" dirty="0"/>
            <a:t>Make your to-do list in a priority order</a:t>
          </a:r>
        </a:p>
      </dgm:t>
    </dgm:pt>
    <dgm:pt modelId="{CA0E1C58-AC1A-4016-8097-8BA32091E867}" type="parTrans" cxnId="{3A87840D-F7A0-40C7-BD73-7276AF8D8B78}">
      <dgm:prSet/>
      <dgm:spPr/>
      <dgm:t>
        <a:bodyPr/>
        <a:lstStyle/>
        <a:p>
          <a:endParaRPr lang="en-US"/>
        </a:p>
      </dgm:t>
    </dgm:pt>
    <dgm:pt modelId="{55106B96-546C-44ED-B17F-9ED00E1313B1}" type="sibTrans" cxnId="{3A87840D-F7A0-40C7-BD73-7276AF8D8B78}">
      <dgm:prSet/>
      <dgm:spPr/>
      <dgm:t>
        <a:bodyPr/>
        <a:lstStyle/>
        <a:p>
          <a:endParaRPr lang="en-US"/>
        </a:p>
      </dgm:t>
    </dgm:pt>
    <dgm:pt modelId="{64B2B341-D207-4392-B4E8-8BC0C6664A79}">
      <dgm:prSet custT="1"/>
      <dgm:spPr/>
      <dgm:t>
        <a:bodyPr/>
        <a:lstStyle/>
        <a:p>
          <a:r>
            <a:rPr lang="en-US" sz="2200" dirty="0"/>
            <a:t>Be flexible - relax and stay the course when things don't go as planned</a:t>
          </a:r>
        </a:p>
      </dgm:t>
    </dgm:pt>
    <dgm:pt modelId="{DAAA6469-6F48-41DB-B87B-E7836D0ED92B}" type="parTrans" cxnId="{95E188E9-AF5F-4FBF-9EB1-3174F3997B88}">
      <dgm:prSet/>
      <dgm:spPr/>
      <dgm:t>
        <a:bodyPr/>
        <a:lstStyle/>
        <a:p>
          <a:endParaRPr lang="en-US"/>
        </a:p>
      </dgm:t>
    </dgm:pt>
    <dgm:pt modelId="{A46BD5B5-D73B-4F3E-B973-880093415DB1}" type="sibTrans" cxnId="{95E188E9-AF5F-4FBF-9EB1-3174F3997B88}">
      <dgm:prSet/>
      <dgm:spPr/>
      <dgm:t>
        <a:bodyPr/>
        <a:lstStyle/>
        <a:p>
          <a:endParaRPr lang="en-US"/>
        </a:p>
      </dgm:t>
    </dgm:pt>
    <dgm:pt modelId="{72C9145F-32F0-4AA6-B515-994958EFEDEA}">
      <dgm:prSet custT="1"/>
      <dgm:spPr/>
      <dgm:t>
        <a:bodyPr/>
        <a:lstStyle/>
        <a:p>
          <a:r>
            <a:rPr lang="en-US" sz="2200" dirty="0"/>
            <a:t>Don't be afraid to "steal" good ideas and make them your own</a:t>
          </a:r>
        </a:p>
      </dgm:t>
    </dgm:pt>
    <dgm:pt modelId="{5DAA78B3-176E-43FB-863E-BAFF334E6310}" type="parTrans" cxnId="{7AA3E987-6A79-4DA6-998C-F9223F3AD5FF}">
      <dgm:prSet/>
      <dgm:spPr/>
      <dgm:t>
        <a:bodyPr/>
        <a:lstStyle/>
        <a:p>
          <a:endParaRPr lang="en-US"/>
        </a:p>
      </dgm:t>
    </dgm:pt>
    <dgm:pt modelId="{A5D97277-9AC6-40F2-BD39-D1F6558967F6}" type="sibTrans" cxnId="{7AA3E987-6A79-4DA6-998C-F9223F3AD5FF}">
      <dgm:prSet/>
      <dgm:spPr/>
      <dgm:t>
        <a:bodyPr/>
        <a:lstStyle/>
        <a:p>
          <a:endParaRPr lang="en-US"/>
        </a:p>
      </dgm:t>
    </dgm:pt>
    <dgm:pt modelId="{7E9A43C5-FA6B-4B3C-A4F6-677553358847}">
      <dgm:prSet custT="1"/>
      <dgm:spPr/>
      <dgm:t>
        <a:bodyPr/>
        <a:lstStyle/>
        <a:p>
          <a:r>
            <a:rPr lang="en-US" sz="2200" dirty="0"/>
            <a:t>Grading - what to grade and what not to</a:t>
          </a:r>
        </a:p>
      </dgm:t>
    </dgm:pt>
    <dgm:pt modelId="{4F46A654-543D-427E-B2E0-997C834C00C3}" type="parTrans" cxnId="{5F742B44-3D4B-4E3B-A73B-7F4349C4974C}">
      <dgm:prSet/>
      <dgm:spPr/>
      <dgm:t>
        <a:bodyPr/>
        <a:lstStyle/>
        <a:p>
          <a:endParaRPr lang="en-US"/>
        </a:p>
      </dgm:t>
    </dgm:pt>
    <dgm:pt modelId="{98EDBA21-37BB-493C-BA75-9E443016B0B0}" type="sibTrans" cxnId="{5F742B44-3D4B-4E3B-A73B-7F4349C4974C}">
      <dgm:prSet/>
      <dgm:spPr/>
      <dgm:t>
        <a:bodyPr/>
        <a:lstStyle/>
        <a:p>
          <a:endParaRPr lang="en-US"/>
        </a:p>
      </dgm:t>
    </dgm:pt>
    <dgm:pt modelId="{9EB3639C-B74C-48B3-A0DB-3072DA8B9B07}">
      <dgm:prSet custT="1"/>
      <dgm:spPr/>
      <dgm:t>
        <a:bodyPr/>
        <a:lstStyle/>
        <a:p>
          <a:r>
            <a:rPr lang="en-US" sz="2200" dirty="0"/>
            <a:t>Don't take school work home</a:t>
          </a:r>
        </a:p>
      </dgm:t>
    </dgm:pt>
    <dgm:pt modelId="{82BFD339-C575-4777-AA29-33EE8A41037B}" type="parTrans" cxnId="{617A9579-41B8-4C13-9279-B22E01A064D7}">
      <dgm:prSet/>
      <dgm:spPr/>
      <dgm:t>
        <a:bodyPr/>
        <a:lstStyle/>
        <a:p>
          <a:endParaRPr lang="en-US"/>
        </a:p>
      </dgm:t>
    </dgm:pt>
    <dgm:pt modelId="{EEAA1BDE-B62A-45A3-8779-D513E7B0D63B}" type="sibTrans" cxnId="{617A9579-41B8-4C13-9279-B22E01A064D7}">
      <dgm:prSet/>
      <dgm:spPr/>
      <dgm:t>
        <a:bodyPr/>
        <a:lstStyle/>
        <a:p>
          <a:endParaRPr lang="en-US"/>
        </a:p>
      </dgm:t>
    </dgm:pt>
    <dgm:pt modelId="{7E493D70-EB24-4C96-9DE0-4F04C5327778}" type="pres">
      <dgm:prSet presAssocID="{CDC0AF6D-EC38-47D8-8682-C5B9E789E567}" presName="linear" presStyleCnt="0">
        <dgm:presLayoutVars>
          <dgm:animLvl val="lvl"/>
          <dgm:resizeHandles val="exact"/>
        </dgm:presLayoutVars>
      </dgm:prSet>
      <dgm:spPr/>
    </dgm:pt>
    <dgm:pt modelId="{B333064C-770D-4EC3-9B30-DBBC4A2C83D4}" type="pres">
      <dgm:prSet presAssocID="{350857A0-3A88-4A13-83FE-628E0C64F921}" presName="parentText" presStyleLbl="node1" presStyleIdx="0" presStyleCnt="10">
        <dgm:presLayoutVars>
          <dgm:chMax val="0"/>
          <dgm:bulletEnabled val="1"/>
        </dgm:presLayoutVars>
      </dgm:prSet>
      <dgm:spPr/>
    </dgm:pt>
    <dgm:pt modelId="{33974E25-8DC6-4F64-AB91-BC4FDBCF9C27}" type="pres">
      <dgm:prSet presAssocID="{CE3677E2-86F7-45DC-B24B-875D1CBC53D0}" presName="spacer" presStyleCnt="0"/>
      <dgm:spPr/>
    </dgm:pt>
    <dgm:pt modelId="{0A48E8E7-8A8C-4B05-BF1F-33580B7989A6}" type="pres">
      <dgm:prSet presAssocID="{6A19094F-0468-4682-BA92-BFBC1503BD6F}" presName="parentText" presStyleLbl="node1" presStyleIdx="1" presStyleCnt="10">
        <dgm:presLayoutVars>
          <dgm:chMax val="0"/>
          <dgm:bulletEnabled val="1"/>
        </dgm:presLayoutVars>
      </dgm:prSet>
      <dgm:spPr/>
    </dgm:pt>
    <dgm:pt modelId="{6547482C-B606-4FA0-9EBF-62FF5580495C}" type="pres">
      <dgm:prSet presAssocID="{ECD0D770-97A2-4312-A4EA-5A07D7CA20BF}" presName="spacer" presStyleCnt="0"/>
      <dgm:spPr/>
    </dgm:pt>
    <dgm:pt modelId="{F725065D-479D-417E-A636-1C53138C62A1}" type="pres">
      <dgm:prSet presAssocID="{F474E6B0-9E4F-40AF-A942-D1C9ECB5E1A9}" presName="parentText" presStyleLbl="node1" presStyleIdx="2" presStyleCnt="10">
        <dgm:presLayoutVars>
          <dgm:chMax val="0"/>
          <dgm:bulletEnabled val="1"/>
        </dgm:presLayoutVars>
      </dgm:prSet>
      <dgm:spPr/>
    </dgm:pt>
    <dgm:pt modelId="{8C17D498-C46C-4CDC-B076-CBE2DD20EC62}" type="pres">
      <dgm:prSet presAssocID="{FCAE4E16-6A2B-4883-A32F-216266FAB1C2}" presName="spacer" presStyleCnt="0"/>
      <dgm:spPr/>
    </dgm:pt>
    <dgm:pt modelId="{5F07A4AA-DBDC-40DB-9497-46A9DA56E38B}" type="pres">
      <dgm:prSet presAssocID="{1E27DBCD-84EB-46DA-8281-B844326347F1}" presName="parentText" presStyleLbl="node1" presStyleIdx="3" presStyleCnt="10">
        <dgm:presLayoutVars>
          <dgm:chMax val="0"/>
          <dgm:bulletEnabled val="1"/>
        </dgm:presLayoutVars>
      </dgm:prSet>
      <dgm:spPr/>
    </dgm:pt>
    <dgm:pt modelId="{B79E8854-F4DD-4070-8912-0A9117896647}" type="pres">
      <dgm:prSet presAssocID="{9A81E91E-3E78-484A-A2A2-4DE6B673D02A}" presName="spacer" presStyleCnt="0"/>
      <dgm:spPr/>
    </dgm:pt>
    <dgm:pt modelId="{B7C2B407-9AD4-47BC-A1BE-6C2D224081F8}" type="pres">
      <dgm:prSet presAssocID="{C1FF2217-B96B-4078-A60D-1AD62F0C6497}" presName="parentText" presStyleLbl="node1" presStyleIdx="4" presStyleCnt="10">
        <dgm:presLayoutVars>
          <dgm:chMax val="0"/>
          <dgm:bulletEnabled val="1"/>
        </dgm:presLayoutVars>
      </dgm:prSet>
      <dgm:spPr/>
    </dgm:pt>
    <dgm:pt modelId="{4F674138-B8E9-4ABB-B53D-D79546E987A5}" type="pres">
      <dgm:prSet presAssocID="{A79C185B-0792-4DFC-9901-D4FE03AAAC7C}" presName="spacer" presStyleCnt="0"/>
      <dgm:spPr/>
    </dgm:pt>
    <dgm:pt modelId="{30C59A5C-3326-4FEF-9216-8C5148EDB489}" type="pres">
      <dgm:prSet presAssocID="{DE4EC980-5D47-4684-BF04-1D9A841D3E27}" presName="parentText" presStyleLbl="node1" presStyleIdx="5" presStyleCnt="10">
        <dgm:presLayoutVars>
          <dgm:chMax val="0"/>
          <dgm:bulletEnabled val="1"/>
        </dgm:presLayoutVars>
      </dgm:prSet>
      <dgm:spPr/>
    </dgm:pt>
    <dgm:pt modelId="{1049454B-6F54-4D73-AFD7-BFEBAF184E1E}" type="pres">
      <dgm:prSet presAssocID="{55106B96-546C-44ED-B17F-9ED00E1313B1}" presName="spacer" presStyleCnt="0"/>
      <dgm:spPr/>
    </dgm:pt>
    <dgm:pt modelId="{DE6327A2-E443-404E-9C28-4C4F51E067A9}" type="pres">
      <dgm:prSet presAssocID="{64B2B341-D207-4392-B4E8-8BC0C6664A79}" presName="parentText" presStyleLbl="node1" presStyleIdx="6" presStyleCnt="10">
        <dgm:presLayoutVars>
          <dgm:chMax val="0"/>
          <dgm:bulletEnabled val="1"/>
        </dgm:presLayoutVars>
      </dgm:prSet>
      <dgm:spPr/>
    </dgm:pt>
    <dgm:pt modelId="{35F63363-0FE8-4FFE-9897-48B8E933148E}" type="pres">
      <dgm:prSet presAssocID="{A46BD5B5-D73B-4F3E-B973-880093415DB1}" presName="spacer" presStyleCnt="0"/>
      <dgm:spPr/>
    </dgm:pt>
    <dgm:pt modelId="{E7714094-C226-4E0F-8518-767F136F7FFA}" type="pres">
      <dgm:prSet presAssocID="{72C9145F-32F0-4AA6-B515-994958EFEDEA}" presName="parentText" presStyleLbl="node1" presStyleIdx="7" presStyleCnt="10">
        <dgm:presLayoutVars>
          <dgm:chMax val="0"/>
          <dgm:bulletEnabled val="1"/>
        </dgm:presLayoutVars>
      </dgm:prSet>
      <dgm:spPr/>
    </dgm:pt>
    <dgm:pt modelId="{87FE21F9-C477-447D-B863-53BA7E4BAB28}" type="pres">
      <dgm:prSet presAssocID="{A5D97277-9AC6-40F2-BD39-D1F6558967F6}" presName="spacer" presStyleCnt="0"/>
      <dgm:spPr/>
    </dgm:pt>
    <dgm:pt modelId="{A94FCAD3-9F32-4645-A7BA-67767EA900C1}" type="pres">
      <dgm:prSet presAssocID="{7E9A43C5-FA6B-4B3C-A4F6-677553358847}" presName="parentText" presStyleLbl="node1" presStyleIdx="8" presStyleCnt="10">
        <dgm:presLayoutVars>
          <dgm:chMax val="0"/>
          <dgm:bulletEnabled val="1"/>
        </dgm:presLayoutVars>
      </dgm:prSet>
      <dgm:spPr/>
    </dgm:pt>
    <dgm:pt modelId="{2DB8A645-9975-42EF-AC87-4BB104B11BD3}" type="pres">
      <dgm:prSet presAssocID="{98EDBA21-37BB-493C-BA75-9E443016B0B0}" presName="spacer" presStyleCnt="0"/>
      <dgm:spPr/>
    </dgm:pt>
    <dgm:pt modelId="{B6F91154-80C3-4CC5-AA2B-F88C00824F3F}" type="pres">
      <dgm:prSet presAssocID="{9EB3639C-B74C-48B3-A0DB-3072DA8B9B07}" presName="parentText" presStyleLbl="node1" presStyleIdx="9" presStyleCnt="10">
        <dgm:presLayoutVars>
          <dgm:chMax val="0"/>
          <dgm:bulletEnabled val="1"/>
        </dgm:presLayoutVars>
      </dgm:prSet>
      <dgm:spPr/>
    </dgm:pt>
  </dgm:ptLst>
  <dgm:cxnLst>
    <dgm:cxn modelId="{26757F03-81F2-44CB-939B-D7D55440C187}" srcId="{CDC0AF6D-EC38-47D8-8682-C5B9E789E567}" destId="{C1FF2217-B96B-4078-A60D-1AD62F0C6497}" srcOrd="4" destOrd="0" parTransId="{AC0A3EB9-431D-4A88-899E-FD9206870EFC}" sibTransId="{A79C185B-0792-4DFC-9901-D4FE03AAAC7C}"/>
    <dgm:cxn modelId="{3A87840D-F7A0-40C7-BD73-7276AF8D8B78}" srcId="{CDC0AF6D-EC38-47D8-8682-C5B9E789E567}" destId="{DE4EC980-5D47-4684-BF04-1D9A841D3E27}" srcOrd="5" destOrd="0" parTransId="{CA0E1C58-AC1A-4016-8097-8BA32091E867}" sibTransId="{55106B96-546C-44ED-B17F-9ED00E1313B1}"/>
    <dgm:cxn modelId="{BC663C11-5968-4156-A6EE-28414E0BD250}" type="presOf" srcId="{350857A0-3A88-4A13-83FE-628E0C64F921}" destId="{B333064C-770D-4EC3-9B30-DBBC4A2C83D4}" srcOrd="0" destOrd="0" presId="urn:microsoft.com/office/officeart/2005/8/layout/vList2"/>
    <dgm:cxn modelId="{41877917-A9D1-4447-984A-8442257B6910}" type="presOf" srcId="{6A19094F-0468-4682-BA92-BFBC1503BD6F}" destId="{0A48E8E7-8A8C-4B05-BF1F-33580B7989A6}" srcOrd="0" destOrd="0" presId="urn:microsoft.com/office/officeart/2005/8/layout/vList2"/>
    <dgm:cxn modelId="{B5E2A923-4045-44FC-A077-9457270DE77E}" srcId="{CDC0AF6D-EC38-47D8-8682-C5B9E789E567}" destId="{350857A0-3A88-4A13-83FE-628E0C64F921}" srcOrd="0" destOrd="0" parTransId="{7C430D3C-1F1C-41A5-88C8-7DD1817A8155}" sibTransId="{CE3677E2-86F7-45DC-B24B-875D1CBC53D0}"/>
    <dgm:cxn modelId="{2336EE61-07A8-4844-8910-5C87AAC8DF5C}" type="presOf" srcId="{C1FF2217-B96B-4078-A60D-1AD62F0C6497}" destId="{B7C2B407-9AD4-47BC-A1BE-6C2D224081F8}" srcOrd="0" destOrd="0" presId="urn:microsoft.com/office/officeart/2005/8/layout/vList2"/>
    <dgm:cxn modelId="{97964862-29B5-4620-B0E9-2A9F439112F6}" type="presOf" srcId="{64B2B341-D207-4392-B4E8-8BC0C6664A79}" destId="{DE6327A2-E443-404E-9C28-4C4F51E067A9}" srcOrd="0" destOrd="0" presId="urn:microsoft.com/office/officeart/2005/8/layout/vList2"/>
    <dgm:cxn modelId="{5F742B44-3D4B-4E3B-A73B-7F4349C4974C}" srcId="{CDC0AF6D-EC38-47D8-8682-C5B9E789E567}" destId="{7E9A43C5-FA6B-4B3C-A4F6-677553358847}" srcOrd="8" destOrd="0" parTransId="{4F46A654-543D-427E-B2E0-997C834C00C3}" sibTransId="{98EDBA21-37BB-493C-BA75-9E443016B0B0}"/>
    <dgm:cxn modelId="{31C21C6D-EBB4-45A7-84F8-D2C8C74AD6F6}" srcId="{CDC0AF6D-EC38-47D8-8682-C5B9E789E567}" destId="{F474E6B0-9E4F-40AF-A942-D1C9ECB5E1A9}" srcOrd="2" destOrd="0" parTransId="{3AFCED5E-3DEB-4355-B647-0C3E387B1830}" sibTransId="{FCAE4E16-6A2B-4883-A32F-216266FAB1C2}"/>
    <dgm:cxn modelId="{FC824457-A527-4715-B4FA-6BA99249EDBB}" type="presOf" srcId="{F474E6B0-9E4F-40AF-A942-D1C9ECB5E1A9}" destId="{F725065D-479D-417E-A636-1C53138C62A1}" srcOrd="0" destOrd="0" presId="urn:microsoft.com/office/officeart/2005/8/layout/vList2"/>
    <dgm:cxn modelId="{617A9579-41B8-4C13-9279-B22E01A064D7}" srcId="{CDC0AF6D-EC38-47D8-8682-C5B9E789E567}" destId="{9EB3639C-B74C-48B3-A0DB-3072DA8B9B07}" srcOrd="9" destOrd="0" parTransId="{82BFD339-C575-4777-AA29-33EE8A41037B}" sibTransId="{EEAA1BDE-B62A-45A3-8779-D513E7B0D63B}"/>
    <dgm:cxn modelId="{2EEDD480-8C17-4085-BFE2-52D6BC49A4F7}" type="presOf" srcId="{DE4EC980-5D47-4684-BF04-1D9A841D3E27}" destId="{30C59A5C-3326-4FEF-9216-8C5148EDB489}" srcOrd="0" destOrd="0" presId="urn:microsoft.com/office/officeart/2005/8/layout/vList2"/>
    <dgm:cxn modelId="{7AA3E987-6A79-4DA6-998C-F9223F3AD5FF}" srcId="{CDC0AF6D-EC38-47D8-8682-C5B9E789E567}" destId="{72C9145F-32F0-4AA6-B515-994958EFEDEA}" srcOrd="7" destOrd="0" parTransId="{5DAA78B3-176E-43FB-863E-BAFF334E6310}" sibTransId="{A5D97277-9AC6-40F2-BD39-D1F6558967F6}"/>
    <dgm:cxn modelId="{ED12E190-B285-45FE-91E1-BE403D5EDF7B}" type="presOf" srcId="{1E27DBCD-84EB-46DA-8281-B844326347F1}" destId="{5F07A4AA-DBDC-40DB-9497-46A9DA56E38B}" srcOrd="0" destOrd="0" presId="urn:microsoft.com/office/officeart/2005/8/layout/vList2"/>
    <dgm:cxn modelId="{9FA0F7A2-61C2-4B1F-AF36-813118A258CE}" type="presOf" srcId="{72C9145F-32F0-4AA6-B515-994958EFEDEA}" destId="{E7714094-C226-4E0F-8518-767F136F7FFA}" srcOrd="0" destOrd="0" presId="urn:microsoft.com/office/officeart/2005/8/layout/vList2"/>
    <dgm:cxn modelId="{FED946A3-58E6-4245-B908-4203E0712D27}" type="presOf" srcId="{9EB3639C-B74C-48B3-A0DB-3072DA8B9B07}" destId="{B6F91154-80C3-4CC5-AA2B-F88C00824F3F}" srcOrd="0" destOrd="0" presId="urn:microsoft.com/office/officeart/2005/8/layout/vList2"/>
    <dgm:cxn modelId="{3D943FA5-C6BB-4FA2-A52F-B4AC191B3B55}" type="presOf" srcId="{7E9A43C5-FA6B-4B3C-A4F6-677553358847}" destId="{A94FCAD3-9F32-4645-A7BA-67767EA900C1}" srcOrd="0" destOrd="0" presId="urn:microsoft.com/office/officeart/2005/8/layout/vList2"/>
    <dgm:cxn modelId="{A10729AA-F48F-4CA3-99E7-810760930B2F}" srcId="{CDC0AF6D-EC38-47D8-8682-C5B9E789E567}" destId="{6A19094F-0468-4682-BA92-BFBC1503BD6F}" srcOrd="1" destOrd="0" parTransId="{C659E6A2-A915-4A36-B053-5F4F9A5F2745}" sibTransId="{ECD0D770-97A2-4312-A4EA-5A07D7CA20BF}"/>
    <dgm:cxn modelId="{6C2446AF-CDBE-4290-A611-7A024020A226}" srcId="{CDC0AF6D-EC38-47D8-8682-C5B9E789E567}" destId="{1E27DBCD-84EB-46DA-8281-B844326347F1}" srcOrd="3" destOrd="0" parTransId="{59499250-B7D6-48E7-871B-29177535B2B8}" sibTransId="{9A81E91E-3E78-484A-A2A2-4DE6B673D02A}"/>
    <dgm:cxn modelId="{95E188E9-AF5F-4FBF-9EB1-3174F3997B88}" srcId="{CDC0AF6D-EC38-47D8-8682-C5B9E789E567}" destId="{64B2B341-D207-4392-B4E8-8BC0C6664A79}" srcOrd="6" destOrd="0" parTransId="{DAAA6469-6F48-41DB-B87B-E7836D0ED92B}" sibTransId="{A46BD5B5-D73B-4F3E-B973-880093415DB1}"/>
    <dgm:cxn modelId="{F16CC2F7-C15A-4AB4-856D-A67C8486C501}" type="presOf" srcId="{CDC0AF6D-EC38-47D8-8682-C5B9E789E567}" destId="{7E493D70-EB24-4C96-9DE0-4F04C5327778}" srcOrd="0" destOrd="0" presId="urn:microsoft.com/office/officeart/2005/8/layout/vList2"/>
    <dgm:cxn modelId="{E49F5FEF-5D62-4AC8-B1B5-76F74DF3E818}" type="presParOf" srcId="{7E493D70-EB24-4C96-9DE0-4F04C5327778}" destId="{B333064C-770D-4EC3-9B30-DBBC4A2C83D4}" srcOrd="0" destOrd="0" presId="urn:microsoft.com/office/officeart/2005/8/layout/vList2"/>
    <dgm:cxn modelId="{25651B58-39A4-4288-AAF8-0867C7EC6200}" type="presParOf" srcId="{7E493D70-EB24-4C96-9DE0-4F04C5327778}" destId="{33974E25-8DC6-4F64-AB91-BC4FDBCF9C27}" srcOrd="1" destOrd="0" presId="urn:microsoft.com/office/officeart/2005/8/layout/vList2"/>
    <dgm:cxn modelId="{132A5288-F33E-4E68-8E7A-38D14BF7E542}" type="presParOf" srcId="{7E493D70-EB24-4C96-9DE0-4F04C5327778}" destId="{0A48E8E7-8A8C-4B05-BF1F-33580B7989A6}" srcOrd="2" destOrd="0" presId="urn:microsoft.com/office/officeart/2005/8/layout/vList2"/>
    <dgm:cxn modelId="{DB74A058-0B80-46E1-93E9-3A416EAF2ADA}" type="presParOf" srcId="{7E493D70-EB24-4C96-9DE0-4F04C5327778}" destId="{6547482C-B606-4FA0-9EBF-62FF5580495C}" srcOrd="3" destOrd="0" presId="urn:microsoft.com/office/officeart/2005/8/layout/vList2"/>
    <dgm:cxn modelId="{7972AC12-E28C-4189-A38C-1F30581393B6}" type="presParOf" srcId="{7E493D70-EB24-4C96-9DE0-4F04C5327778}" destId="{F725065D-479D-417E-A636-1C53138C62A1}" srcOrd="4" destOrd="0" presId="urn:microsoft.com/office/officeart/2005/8/layout/vList2"/>
    <dgm:cxn modelId="{1177A22F-B955-416D-84BF-7427A8577B5D}" type="presParOf" srcId="{7E493D70-EB24-4C96-9DE0-4F04C5327778}" destId="{8C17D498-C46C-4CDC-B076-CBE2DD20EC62}" srcOrd="5" destOrd="0" presId="urn:microsoft.com/office/officeart/2005/8/layout/vList2"/>
    <dgm:cxn modelId="{09977DC0-6E6C-4216-B084-15AFF65C2E84}" type="presParOf" srcId="{7E493D70-EB24-4C96-9DE0-4F04C5327778}" destId="{5F07A4AA-DBDC-40DB-9497-46A9DA56E38B}" srcOrd="6" destOrd="0" presId="urn:microsoft.com/office/officeart/2005/8/layout/vList2"/>
    <dgm:cxn modelId="{2F6E27D2-A4EB-4653-AF76-45A282441821}" type="presParOf" srcId="{7E493D70-EB24-4C96-9DE0-4F04C5327778}" destId="{B79E8854-F4DD-4070-8912-0A9117896647}" srcOrd="7" destOrd="0" presId="urn:microsoft.com/office/officeart/2005/8/layout/vList2"/>
    <dgm:cxn modelId="{A87DC027-AD48-4FDF-A37A-838EB1DD179B}" type="presParOf" srcId="{7E493D70-EB24-4C96-9DE0-4F04C5327778}" destId="{B7C2B407-9AD4-47BC-A1BE-6C2D224081F8}" srcOrd="8" destOrd="0" presId="urn:microsoft.com/office/officeart/2005/8/layout/vList2"/>
    <dgm:cxn modelId="{FC985BF9-603F-40FF-B1BB-CCF266C75098}" type="presParOf" srcId="{7E493D70-EB24-4C96-9DE0-4F04C5327778}" destId="{4F674138-B8E9-4ABB-B53D-D79546E987A5}" srcOrd="9" destOrd="0" presId="urn:microsoft.com/office/officeart/2005/8/layout/vList2"/>
    <dgm:cxn modelId="{0CE9D85E-3773-4F1A-AF2B-DB88FB18D787}" type="presParOf" srcId="{7E493D70-EB24-4C96-9DE0-4F04C5327778}" destId="{30C59A5C-3326-4FEF-9216-8C5148EDB489}" srcOrd="10" destOrd="0" presId="urn:microsoft.com/office/officeart/2005/8/layout/vList2"/>
    <dgm:cxn modelId="{94E9E58D-B514-41DB-B3D4-4E0F89D14878}" type="presParOf" srcId="{7E493D70-EB24-4C96-9DE0-4F04C5327778}" destId="{1049454B-6F54-4D73-AFD7-BFEBAF184E1E}" srcOrd="11" destOrd="0" presId="urn:microsoft.com/office/officeart/2005/8/layout/vList2"/>
    <dgm:cxn modelId="{C67D9B2E-5A70-4056-B5CB-EA73EF0AE4A8}" type="presParOf" srcId="{7E493D70-EB24-4C96-9DE0-4F04C5327778}" destId="{DE6327A2-E443-404E-9C28-4C4F51E067A9}" srcOrd="12" destOrd="0" presId="urn:microsoft.com/office/officeart/2005/8/layout/vList2"/>
    <dgm:cxn modelId="{E7DF3118-48CB-42C5-9A4C-399620681579}" type="presParOf" srcId="{7E493D70-EB24-4C96-9DE0-4F04C5327778}" destId="{35F63363-0FE8-4FFE-9897-48B8E933148E}" srcOrd="13" destOrd="0" presId="urn:microsoft.com/office/officeart/2005/8/layout/vList2"/>
    <dgm:cxn modelId="{1CA5E4DB-FB17-4473-9AEA-530DE94C1BCC}" type="presParOf" srcId="{7E493D70-EB24-4C96-9DE0-4F04C5327778}" destId="{E7714094-C226-4E0F-8518-767F136F7FFA}" srcOrd="14" destOrd="0" presId="urn:microsoft.com/office/officeart/2005/8/layout/vList2"/>
    <dgm:cxn modelId="{C0C33AB4-6490-47F9-BFB3-B053178FCB11}" type="presParOf" srcId="{7E493D70-EB24-4C96-9DE0-4F04C5327778}" destId="{87FE21F9-C477-447D-B863-53BA7E4BAB28}" srcOrd="15" destOrd="0" presId="urn:microsoft.com/office/officeart/2005/8/layout/vList2"/>
    <dgm:cxn modelId="{AC89A447-0E52-4F93-85FB-4E0D48947255}" type="presParOf" srcId="{7E493D70-EB24-4C96-9DE0-4F04C5327778}" destId="{A94FCAD3-9F32-4645-A7BA-67767EA900C1}" srcOrd="16" destOrd="0" presId="urn:microsoft.com/office/officeart/2005/8/layout/vList2"/>
    <dgm:cxn modelId="{820B2AAD-18D0-424D-A2DB-61E9B7BCC2CA}" type="presParOf" srcId="{7E493D70-EB24-4C96-9DE0-4F04C5327778}" destId="{2DB8A645-9975-42EF-AC87-4BB104B11BD3}" srcOrd="17" destOrd="0" presId="urn:microsoft.com/office/officeart/2005/8/layout/vList2"/>
    <dgm:cxn modelId="{B1DAC938-1B29-45CE-84FC-AF8693108D9B}" type="presParOf" srcId="{7E493D70-EB24-4C96-9DE0-4F04C5327778}" destId="{B6F91154-80C3-4CC5-AA2B-F88C00824F3F}"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56DBA6-69A3-49E9-8DBA-43207CA8855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CFCFCE1B-FBAC-4D5B-8B73-339A795622C5}">
      <dgm:prSet phldrT="[Text]"/>
      <dgm:spPr/>
      <dgm:t>
        <a:bodyPr/>
        <a:lstStyle/>
        <a:p>
          <a:r>
            <a:rPr lang="en-US" dirty="0"/>
            <a:t>Myth</a:t>
          </a:r>
        </a:p>
      </dgm:t>
    </dgm:pt>
    <dgm:pt modelId="{04710E35-6AF9-4AAA-A9A3-E77FEEB52E90}" type="parTrans" cxnId="{3D00B23C-F507-4B61-9721-308F21ECB960}">
      <dgm:prSet/>
      <dgm:spPr/>
      <dgm:t>
        <a:bodyPr/>
        <a:lstStyle/>
        <a:p>
          <a:endParaRPr lang="en-US"/>
        </a:p>
      </dgm:t>
    </dgm:pt>
    <dgm:pt modelId="{25AFDDEE-F72D-4222-9E85-9B379EBFB7FE}" type="sibTrans" cxnId="{3D00B23C-F507-4B61-9721-308F21ECB960}">
      <dgm:prSet/>
      <dgm:spPr/>
      <dgm:t>
        <a:bodyPr/>
        <a:lstStyle/>
        <a:p>
          <a:endParaRPr lang="en-US"/>
        </a:p>
      </dgm:t>
    </dgm:pt>
    <dgm:pt modelId="{60BCCB9B-A8B6-4E8F-AF24-91D626651958}">
      <dgm:prSet phldrT="[Text]"/>
      <dgm:spPr/>
      <dgm:t>
        <a:bodyPr/>
        <a:lstStyle/>
        <a:p>
          <a:r>
            <a:rPr lang="en-US" dirty="0"/>
            <a:t>Reality</a:t>
          </a:r>
        </a:p>
      </dgm:t>
    </dgm:pt>
    <dgm:pt modelId="{CF4AB8F0-9423-4FF8-8C91-8384369043EA}" type="parTrans" cxnId="{86D7AD8C-D401-4EF1-B0E8-D52AEBEBA818}">
      <dgm:prSet/>
      <dgm:spPr/>
      <dgm:t>
        <a:bodyPr/>
        <a:lstStyle/>
        <a:p>
          <a:endParaRPr lang="en-US"/>
        </a:p>
      </dgm:t>
    </dgm:pt>
    <dgm:pt modelId="{08C09597-B273-4550-9739-1A11B9D8564A}" type="sibTrans" cxnId="{86D7AD8C-D401-4EF1-B0E8-D52AEBEBA818}">
      <dgm:prSet/>
      <dgm:spPr/>
      <dgm:t>
        <a:bodyPr/>
        <a:lstStyle/>
        <a:p>
          <a:endParaRPr lang="en-US"/>
        </a:p>
      </dgm:t>
    </dgm:pt>
    <dgm:pt modelId="{BAA6AE78-1FCF-427A-A657-FAB05F008512}" type="pres">
      <dgm:prSet presAssocID="{CB56DBA6-69A3-49E9-8DBA-43207CA8855D}" presName="diagram" presStyleCnt="0">
        <dgm:presLayoutVars>
          <dgm:dir/>
          <dgm:resizeHandles val="exact"/>
        </dgm:presLayoutVars>
      </dgm:prSet>
      <dgm:spPr/>
    </dgm:pt>
    <dgm:pt modelId="{068822C6-0BD3-4ED7-8DE5-C7258B132491}" type="pres">
      <dgm:prSet presAssocID="{CFCFCE1B-FBAC-4D5B-8B73-339A795622C5}" presName="arrow" presStyleLbl="node1" presStyleIdx="0" presStyleCnt="2">
        <dgm:presLayoutVars>
          <dgm:bulletEnabled val="1"/>
        </dgm:presLayoutVars>
      </dgm:prSet>
      <dgm:spPr/>
    </dgm:pt>
    <dgm:pt modelId="{CBF55096-8E60-4B32-99AB-6CF892569B20}" type="pres">
      <dgm:prSet presAssocID="{60BCCB9B-A8B6-4E8F-AF24-91D626651958}" presName="arrow" presStyleLbl="node1" presStyleIdx="1" presStyleCnt="2" custRadScaleRad="207418" custRadScaleInc="1727">
        <dgm:presLayoutVars>
          <dgm:bulletEnabled val="1"/>
        </dgm:presLayoutVars>
      </dgm:prSet>
      <dgm:spPr/>
    </dgm:pt>
  </dgm:ptLst>
  <dgm:cxnLst>
    <dgm:cxn modelId="{7CF1990F-0DD1-48BE-B92D-83B7D155F87F}" type="presOf" srcId="{CFCFCE1B-FBAC-4D5B-8B73-339A795622C5}" destId="{068822C6-0BD3-4ED7-8DE5-C7258B132491}" srcOrd="0" destOrd="0" presId="urn:microsoft.com/office/officeart/2005/8/layout/arrow5"/>
    <dgm:cxn modelId="{3D00B23C-F507-4B61-9721-308F21ECB960}" srcId="{CB56DBA6-69A3-49E9-8DBA-43207CA8855D}" destId="{CFCFCE1B-FBAC-4D5B-8B73-339A795622C5}" srcOrd="0" destOrd="0" parTransId="{04710E35-6AF9-4AAA-A9A3-E77FEEB52E90}" sibTransId="{25AFDDEE-F72D-4222-9E85-9B379EBFB7FE}"/>
    <dgm:cxn modelId="{86D7AD8C-D401-4EF1-B0E8-D52AEBEBA818}" srcId="{CB56DBA6-69A3-49E9-8DBA-43207CA8855D}" destId="{60BCCB9B-A8B6-4E8F-AF24-91D626651958}" srcOrd="1" destOrd="0" parTransId="{CF4AB8F0-9423-4FF8-8C91-8384369043EA}" sibTransId="{08C09597-B273-4550-9739-1A11B9D8564A}"/>
    <dgm:cxn modelId="{4625C795-E8EB-4219-9F1A-66A6B5A7F253}" type="presOf" srcId="{60BCCB9B-A8B6-4E8F-AF24-91D626651958}" destId="{CBF55096-8E60-4B32-99AB-6CF892569B20}" srcOrd="0" destOrd="0" presId="urn:microsoft.com/office/officeart/2005/8/layout/arrow5"/>
    <dgm:cxn modelId="{DC8975E8-6A54-4426-BC90-CFE00EE31AB1}" type="presOf" srcId="{CB56DBA6-69A3-49E9-8DBA-43207CA8855D}" destId="{BAA6AE78-1FCF-427A-A657-FAB05F008512}" srcOrd="0" destOrd="0" presId="urn:microsoft.com/office/officeart/2005/8/layout/arrow5"/>
    <dgm:cxn modelId="{395CB2E6-F199-4889-8ABF-8950DF476451}" type="presParOf" srcId="{BAA6AE78-1FCF-427A-A657-FAB05F008512}" destId="{068822C6-0BD3-4ED7-8DE5-C7258B132491}" srcOrd="0" destOrd="0" presId="urn:microsoft.com/office/officeart/2005/8/layout/arrow5"/>
    <dgm:cxn modelId="{1A02837E-927E-4390-A8CC-EDA7769AD59F}" type="presParOf" srcId="{BAA6AE78-1FCF-427A-A657-FAB05F008512}" destId="{CBF55096-8E60-4B32-99AB-6CF892569B2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E241B-E7F3-4CC6-A787-3742D69CEECE}">
      <dsp:nvSpPr>
        <dsp:cNvPr id="0" name=""/>
        <dsp:cNvSpPr/>
      </dsp:nvSpPr>
      <dsp:spPr>
        <a:xfrm>
          <a:off x="0" y="796"/>
          <a:ext cx="157734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78CD4-B096-4EC0-90DB-DEFAECD8F9A5}">
      <dsp:nvSpPr>
        <dsp:cNvPr id="0" name=""/>
        <dsp:cNvSpPr/>
      </dsp:nvSpPr>
      <dsp:spPr>
        <a:xfrm>
          <a:off x="0" y="796"/>
          <a:ext cx="15773400" cy="130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Day 1 Readiness</a:t>
          </a:r>
        </a:p>
      </dsp:txBody>
      <dsp:txXfrm>
        <a:off x="0" y="796"/>
        <a:ext cx="15773400" cy="1305082"/>
      </dsp:txXfrm>
    </dsp:sp>
    <dsp:sp modelId="{F36C5A50-9DDF-4069-B084-251D07A64EBC}">
      <dsp:nvSpPr>
        <dsp:cNvPr id="0" name=""/>
        <dsp:cNvSpPr/>
      </dsp:nvSpPr>
      <dsp:spPr>
        <a:xfrm>
          <a:off x="0" y="1305879"/>
          <a:ext cx="157734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DD14C-7850-4693-BB28-80F666253893}">
      <dsp:nvSpPr>
        <dsp:cNvPr id="0" name=""/>
        <dsp:cNvSpPr/>
      </dsp:nvSpPr>
      <dsp:spPr>
        <a:xfrm>
          <a:off x="0" y="1305879"/>
          <a:ext cx="15773400" cy="130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 UT PLAYS Program Approach</a:t>
          </a:r>
        </a:p>
      </dsp:txBody>
      <dsp:txXfrm>
        <a:off x="0" y="1305879"/>
        <a:ext cx="15773400" cy="1305082"/>
      </dsp:txXfrm>
    </dsp:sp>
    <dsp:sp modelId="{6F856688-D718-483A-9370-77BB0AE1EAE7}">
      <dsp:nvSpPr>
        <dsp:cNvPr id="0" name=""/>
        <dsp:cNvSpPr/>
      </dsp:nvSpPr>
      <dsp:spPr>
        <a:xfrm>
          <a:off x="0" y="2610962"/>
          <a:ext cx="157734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6D204-0987-4BD2-A2B0-F837C42EE735}">
      <dsp:nvSpPr>
        <dsp:cNvPr id="0" name=""/>
        <dsp:cNvSpPr/>
      </dsp:nvSpPr>
      <dsp:spPr>
        <a:xfrm>
          <a:off x="0" y="2610962"/>
          <a:ext cx="15773400" cy="130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Integrating </a:t>
          </a:r>
          <a:r>
            <a:rPr lang="en-US" sz="3200" kern="1200" dirty="0" err="1"/>
            <a:t>InTASC</a:t>
          </a:r>
          <a:r>
            <a:rPr lang="en-US" sz="3200" kern="1200" dirty="0"/>
            <a:t> Standards</a:t>
          </a:r>
        </a:p>
      </dsp:txBody>
      <dsp:txXfrm>
        <a:off x="0" y="2610962"/>
        <a:ext cx="15773400" cy="1305082"/>
      </dsp:txXfrm>
    </dsp:sp>
    <dsp:sp modelId="{3790A405-1E67-40DE-A7F4-BAEF54FC007F}">
      <dsp:nvSpPr>
        <dsp:cNvPr id="0" name=""/>
        <dsp:cNvSpPr/>
      </dsp:nvSpPr>
      <dsp:spPr>
        <a:xfrm>
          <a:off x="0" y="3916044"/>
          <a:ext cx="157734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9BC1F-1FBB-47A1-B74E-53B3DE8A10A8}">
      <dsp:nvSpPr>
        <dsp:cNvPr id="0" name=""/>
        <dsp:cNvSpPr/>
      </dsp:nvSpPr>
      <dsp:spPr>
        <a:xfrm>
          <a:off x="0" y="3916044"/>
          <a:ext cx="15773400" cy="130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Real-World Feedback </a:t>
          </a:r>
        </a:p>
      </dsp:txBody>
      <dsp:txXfrm>
        <a:off x="0" y="3916044"/>
        <a:ext cx="15773400" cy="1305082"/>
      </dsp:txXfrm>
    </dsp:sp>
    <dsp:sp modelId="{E6C69F65-EA63-4D08-A118-2D79C0E025C1}">
      <dsp:nvSpPr>
        <dsp:cNvPr id="0" name=""/>
        <dsp:cNvSpPr/>
      </dsp:nvSpPr>
      <dsp:spPr>
        <a:xfrm>
          <a:off x="0" y="5221127"/>
          <a:ext cx="157734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919AC-4A05-4D0D-83E1-C2328F630226}">
      <dsp:nvSpPr>
        <dsp:cNvPr id="0" name=""/>
        <dsp:cNvSpPr/>
      </dsp:nvSpPr>
      <dsp:spPr>
        <a:xfrm>
          <a:off x="0" y="5221127"/>
          <a:ext cx="15773400" cy="130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Q&amp;A and Discussions</a:t>
          </a:r>
        </a:p>
      </dsp:txBody>
      <dsp:txXfrm>
        <a:off x="0" y="5221127"/>
        <a:ext cx="15773400" cy="130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3CF1F-C565-4603-A908-226422C896E4}">
      <dsp:nvSpPr>
        <dsp:cNvPr id="0" name=""/>
        <dsp:cNvSpPr/>
      </dsp:nvSpPr>
      <dsp:spPr>
        <a:xfrm>
          <a:off x="1116291" y="699596"/>
          <a:ext cx="4079367" cy="141671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09779-BDB7-4F69-8B49-A6AF501912C7}">
      <dsp:nvSpPr>
        <dsp:cNvPr id="0" name=""/>
        <dsp:cNvSpPr/>
      </dsp:nvSpPr>
      <dsp:spPr>
        <a:xfrm>
          <a:off x="2767012" y="4168639"/>
          <a:ext cx="790575" cy="505968"/>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6DFEA-584E-4B6C-8BD7-56595DDEB804}">
      <dsp:nvSpPr>
        <dsp:cNvPr id="0" name=""/>
        <dsp:cNvSpPr/>
      </dsp:nvSpPr>
      <dsp:spPr>
        <a:xfrm>
          <a:off x="1264919" y="4573413"/>
          <a:ext cx="3794760" cy="94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DAY 1 Readiness</a:t>
          </a:r>
        </a:p>
      </dsp:txBody>
      <dsp:txXfrm>
        <a:off x="1264919" y="4573413"/>
        <a:ext cx="3794760" cy="948690"/>
      </dsp:txXfrm>
    </dsp:sp>
    <dsp:sp modelId="{8720D765-726A-4565-B89B-2DEB6C8C9AF3}">
      <dsp:nvSpPr>
        <dsp:cNvPr id="0" name=""/>
        <dsp:cNvSpPr/>
      </dsp:nvSpPr>
      <dsp:spPr>
        <a:xfrm>
          <a:off x="2599410" y="2225721"/>
          <a:ext cx="1423035" cy="14230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Continuous Feedback</a:t>
          </a:r>
        </a:p>
      </dsp:txBody>
      <dsp:txXfrm>
        <a:off x="2807809" y="2434120"/>
        <a:ext cx="1006237" cy="1006237"/>
      </dsp:txXfrm>
    </dsp:sp>
    <dsp:sp modelId="{1C0E1A43-7FF6-4B20-A40D-0CBF6E134C7A}">
      <dsp:nvSpPr>
        <dsp:cNvPr id="0" name=""/>
        <dsp:cNvSpPr/>
      </dsp:nvSpPr>
      <dsp:spPr>
        <a:xfrm>
          <a:off x="1581149" y="1158129"/>
          <a:ext cx="1423035" cy="14230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Real-World Application</a:t>
          </a:r>
        </a:p>
      </dsp:txBody>
      <dsp:txXfrm>
        <a:off x="1789548" y="1366528"/>
        <a:ext cx="1006237" cy="1006237"/>
      </dsp:txXfrm>
    </dsp:sp>
    <dsp:sp modelId="{7D0504A9-21CF-4600-BF1C-9FA7971D99B7}">
      <dsp:nvSpPr>
        <dsp:cNvPr id="0" name=""/>
        <dsp:cNvSpPr/>
      </dsp:nvSpPr>
      <dsp:spPr>
        <a:xfrm>
          <a:off x="3035808" y="814071"/>
          <a:ext cx="1423035" cy="14230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Practical Skills</a:t>
          </a:r>
        </a:p>
      </dsp:txBody>
      <dsp:txXfrm>
        <a:off x="3244207" y="1022470"/>
        <a:ext cx="1006237" cy="1006237"/>
      </dsp:txXfrm>
    </dsp:sp>
    <dsp:sp modelId="{6386CA74-3284-42F8-B8CA-252D2B214866}">
      <dsp:nvSpPr>
        <dsp:cNvPr id="0" name=""/>
        <dsp:cNvSpPr/>
      </dsp:nvSpPr>
      <dsp:spPr>
        <a:xfrm>
          <a:off x="948689" y="525669"/>
          <a:ext cx="4427220" cy="354177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1ED3-3F4F-44AA-8466-13A92F1BCA04}">
      <dsp:nvSpPr>
        <dsp:cNvPr id="0" name=""/>
        <dsp:cNvSpPr/>
      </dsp:nvSpPr>
      <dsp:spPr>
        <a:xfrm>
          <a:off x="2970571" y="938571"/>
          <a:ext cx="6250857" cy="625085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E88EB51-F5A8-40F7-A07E-0365283E93C6}">
      <dsp:nvSpPr>
        <dsp:cNvPr id="0" name=""/>
        <dsp:cNvSpPr/>
      </dsp:nvSpPr>
      <dsp:spPr>
        <a:xfrm>
          <a:off x="2970571" y="938571"/>
          <a:ext cx="6250857" cy="625085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CAD4779-C729-4F3E-B449-EE9C030F35FF}">
      <dsp:nvSpPr>
        <dsp:cNvPr id="0" name=""/>
        <dsp:cNvSpPr/>
      </dsp:nvSpPr>
      <dsp:spPr>
        <a:xfrm>
          <a:off x="2970571" y="938571"/>
          <a:ext cx="6250857" cy="625085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670A2CB-084A-436C-A6F2-8086E11AFE01}">
      <dsp:nvSpPr>
        <dsp:cNvPr id="0" name=""/>
        <dsp:cNvSpPr/>
      </dsp:nvSpPr>
      <dsp:spPr>
        <a:xfrm>
          <a:off x="2970571" y="938571"/>
          <a:ext cx="6250857" cy="625085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3EF04E2-E7BA-42DE-99A2-8DF97F5A975B}">
      <dsp:nvSpPr>
        <dsp:cNvPr id="0" name=""/>
        <dsp:cNvSpPr/>
      </dsp:nvSpPr>
      <dsp:spPr>
        <a:xfrm>
          <a:off x="4656832" y="2624832"/>
          <a:ext cx="2878335" cy="287833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dirty="0"/>
            <a:t>UT PLAYS</a:t>
          </a:r>
        </a:p>
      </dsp:txBody>
      <dsp:txXfrm>
        <a:off x="5078354" y="3046354"/>
        <a:ext cx="2035291" cy="2035291"/>
      </dsp:txXfrm>
    </dsp:sp>
    <dsp:sp modelId="{56A5959E-E4A0-47FD-8319-F3F4791229B3}">
      <dsp:nvSpPr>
        <dsp:cNvPr id="0" name=""/>
        <dsp:cNvSpPr/>
      </dsp:nvSpPr>
      <dsp:spPr>
        <a:xfrm>
          <a:off x="5088582" y="3687"/>
          <a:ext cx="2014835" cy="201483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Pedagogy</a:t>
          </a:r>
        </a:p>
      </dsp:txBody>
      <dsp:txXfrm>
        <a:off x="5383648" y="298753"/>
        <a:ext cx="1424703" cy="1424703"/>
      </dsp:txXfrm>
    </dsp:sp>
    <dsp:sp modelId="{CEBBA290-3721-4E21-A7DB-61ABBCE29E8D}">
      <dsp:nvSpPr>
        <dsp:cNvPr id="0" name=""/>
        <dsp:cNvSpPr/>
      </dsp:nvSpPr>
      <dsp:spPr>
        <a:xfrm>
          <a:off x="8141477" y="3056582"/>
          <a:ext cx="2014835" cy="201483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Clinical Experience</a:t>
          </a:r>
        </a:p>
      </dsp:txBody>
      <dsp:txXfrm>
        <a:off x="8436543" y="3351648"/>
        <a:ext cx="1424703" cy="1424703"/>
      </dsp:txXfrm>
    </dsp:sp>
    <dsp:sp modelId="{106EF507-65E1-46FC-9AB4-C7CE2DD21AF5}">
      <dsp:nvSpPr>
        <dsp:cNvPr id="0" name=""/>
        <dsp:cNvSpPr/>
      </dsp:nvSpPr>
      <dsp:spPr>
        <a:xfrm>
          <a:off x="5088582" y="6109477"/>
          <a:ext cx="2014835" cy="201483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Job-Embedded</a:t>
          </a:r>
        </a:p>
      </dsp:txBody>
      <dsp:txXfrm>
        <a:off x="5383648" y="6404543"/>
        <a:ext cx="1424703" cy="1424703"/>
      </dsp:txXfrm>
    </dsp:sp>
    <dsp:sp modelId="{29A98279-44E1-4CFD-AC9B-10FA5F12CDC9}">
      <dsp:nvSpPr>
        <dsp:cNvPr id="0" name=""/>
        <dsp:cNvSpPr/>
      </dsp:nvSpPr>
      <dsp:spPr>
        <a:xfrm>
          <a:off x="2035687" y="3056582"/>
          <a:ext cx="2014835" cy="201483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Consistent Support</a:t>
          </a:r>
        </a:p>
      </dsp:txBody>
      <dsp:txXfrm>
        <a:off x="2330753" y="3351648"/>
        <a:ext cx="1424703" cy="1424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B1E7A-F242-4FAB-BC65-7F9596B7C593}">
      <dsp:nvSpPr>
        <dsp:cNvPr id="0" name=""/>
        <dsp:cNvSpPr/>
      </dsp:nvSpPr>
      <dsp:spPr>
        <a:xfrm>
          <a:off x="0" y="2762"/>
          <a:ext cx="7543800" cy="16268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22375">
            <a:lnSpc>
              <a:spcPct val="90000"/>
            </a:lnSpc>
            <a:spcBef>
              <a:spcPct val="0"/>
            </a:spcBef>
            <a:spcAft>
              <a:spcPct val="35000"/>
            </a:spcAft>
            <a:buNone/>
          </a:pPr>
          <a:r>
            <a:rPr lang="en-US" sz="2750" kern="1200" dirty="0"/>
            <a:t>The syllabi from core courses were used to determine what </a:t>
          </a:r>
          <a:r>
            <a:rPr lang="en-US" sz="2750" kern="1200" dirty="0" err="1"/>
            <a:t>InTASC</a:t>
          </a:r>
          <a:r>
            <a:rPr lang="en-US" sz="2750" kern="1200" dirty="0"/>
            <a:t> standards were being addressed with each assignment or assessment</a:t>
          </a:r>
        </a:p>
      </dsp:txBody>
      <dsp:txXfrm>
        <a:off x="79414" y="82176"/>
        <a:ext cx="7384972" cy="1467974"/>
      </dsp:txXfrm>
    </dsp:sp>
    <dsp:sp modelId="{DBAEA5CD-556E-4EBA-89D2-5AB7D3E4EA02}">
      <dsp:nvSpPr>
        <dsp:cNvPr id="0" name=""/>
        <dsp:cNvSpPr/>
      </dsp:nvSpPr>
      <dsp:spPr>
        <a:xfrm>
          <a:off x="0" y="1643866"/>
          <a:ext cx="7543800" cy="16268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22375">
            <a:lnSpc>
              <a:spcPct val="90000"/>
            </a:lnSpc>
            <a:spcBef>
              <a:spcPct val="0"/>
            </a:spcBef>
            <a:spcAft>
              <a:spcPct val="35000"/>
            </a:spcAft>
            <a:buNone/>
          </a:pPr>
          <a:r>
            <a:rPr lang="en-US" sz="2750" kern="1200" dirty="0"/>
            <a:t>Each assessment was evaluated based on the specialist decision of whether the assessment addressed a need for day 1 readiness</a:t>
          </a:r>
        </a:p>
      </dsp:txBody>
      <dsp:txXfrm>
        <a:off x="79414" y="1723280"/>
        <a:ext cx="7384972" cy="1467974"/>
      </dsp:txXfrm>
    </dsp:sp>
    <dsp:sp modelId="{67BFD543-114E-422C-B129-308544003212}">
      <dsp:nvSpPr>
        <dsp:cNvPr id="0" name=""/>
        <dsp:cNvSpPr/>
      </dsp:nvSpPr>
      <dsp:spPr>
        <a:xfrm>
          <a:off x="0" y="3284971"/>
          <a:ext cx="7543800" cy="16268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22375">
            <a:lnSpc>
              <a:spcPct val="90000"/>
            </a:lnSpc>
            <a:spcBef>
              <a:spcPct val="0"/>
            </a:spcBef>
            <a:spcAft>
              <a:spcPct val="35000"/>
            </a:spcAft>
            <a:buNone/>
          </a:pPr>
          <a:r>
            <a:rPr lang="en-US" sz="2750" kern="1200" dirty="0"/>
            <a:t>Only the assessments that addressed and prepared teachers for day 1 readiness were maintained and placed into the asynchronous model</a:t>
          </a:r>
        </a:p>
      </dsp:txBody>
      <dsp:txXfrm>
        <a:off x="79414" y="3364385"/>
        <a:ext cx="7384972" cy="1467974"/>
      </dsp:txXfrm>
    </dsp:sp>
    <dsp:sp modelId="{678A573D-7630-4583-9515-9BEAC60652C7}">
      <dsp:nvSpPr>
        <dsp:cNvPr id="0" name=""/>
        <dsp:cNvSpPr/>
      </dsp:nvSpPr>
      <dsp:spPr>
        <a:xfrm>
          <a:off x="0" y="4926075"/>
          <a:ext cx="7543800" cy="16268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22375">
            <a:lnSpc>
              <a:spcPct val="90000"/>
            </a:lnSpc>
            <a:spcBef>
              <a:spcPct val="0"/>
            </a:spcBef>
            <a:spcAft>
              <a:spcPct val="35000"/>
            </a:spcAft>
            <a:buNone/>
          </a:pPr>
          <a:r>
            <a:rPr lang="en-US" sz="2750" kern="1200" dirty="0"/>
            <a:t>The Modules were organized to include lessons and assessments necessary to meet the day 1 readiness needs</a:t>
          </a:r>
        </a:p>
      </dsp:txBody>
      <dsp:txXfrm>
        <a:off x="79414" y="5005489"/>
        <a:ext cx="7384972" cy="1467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F4A3D-669A-45E5-8922-1CA4A7EE392F}">
      <dsp:nvSpPr>
        <dsp:cNvPr id="0" name=""/>
        <dsp:cNvSpPr/>
      </dsp:nvSpPr>
      <dsp:spPr>
        <a:xfrm>
          <a:off x="0" y="433"/>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C048B-0EB4-42CB-9347-6E5D69B04769}">
      <dsp:nvSpPr>
        <dsp:cNvPr id="0" name=""/>
        <dsp:cNvSpPr/>
      </dsp:nvSpPr>
      <dsp:spPr>
        <a:xfrm>
          <a:off x="0" y="433"/>
          <a:ext cx="8017193" cy="673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Don't start off being a friend, be the teacher, relationships will come</a:t>
          </a:r>
        </a:p>
      </dsp:txBody>
      <dsp:txXfrm>
        <a:off x="0" y="433"/>
        <a:ext cx="8017193" cy="673638"/>
      </dsp:txXfrm>
    </dsp:sp>
    <dsp:sp modelId="{8D812EC5-F3F3-419E-BA07-1155BC0AA200}">
      <dsp:nvSpPr>
        <dsp:cNvPr id="0" name=""/>
        <dsp:cNvSpPr/>
      </dsp:nvSpPr>
      <dsp:spPr>
        <a:xfrm>
          <a:off x="0" y="674071"/>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0CBE8-4F1A-4218-BA22-81C425D3B01F}">
      <dsp:nvSpPr>
        <dsp:cNvPr id="0" name=""/>
        <dsp:cNvSpPr/>
      </dsp:nvSpPr>
      <dsp:spPr>
        <a:xfrm>
          <a:off x="0" y="674071"/>
          <a:ext cx="8017193" cy="67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When students believe they can be successful, they will stay more engaged in class and cause less disruption</a:t>
          </a:r>
        </a:p>
      </dsp:txBody>
      <dsp:txXfrm>
        <a:off x="0" y="674071"/>
        <a:ext cx="8017193" cy="673700"/>
      </dsp:txXfrm>
    </dsp:sp>
    <dsp:sp modelId="{865FD94C-88DD-48F4-87FD-BED9CB654EC1}">
      <dsp:nvSpPr>
        <dsp:cNvPr id="0" name=""/>
        <dsp:cNvSpPr/>
      </dsp:nvSpPr>
      <dsp:spPr>
        <a:xfrm>
          <a:off x="0" y="1347772"/>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92D59-C940-4233-AE34-13A033C426CA}">
      <dsp:nvSpPr>
        <dsp:cNvPr id="0" name=""/>
        <dsp:cNvSpPr/>
      </dsp:nvSpPr>
      <dsp:spPr>
        <a:xfrm>
          <a:off x="0" y="1347772"/>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Keep students busy!</a:t>
          </a:r>
        </a:p>
      </dsp:txBody>
      <dsp:txXfrm>
        <a:off x="0" y="1347772"/>
        <a:ext cx="8025030" cy="516277"/>
      </dsp:txXfrm>
    </dsp:sp>
    <dsp:sp modelId="{8B9F47A9-CE88-467C-A301-7AA9D8F34891}">
      <dsp:nvSpPr>
        <dsp:cNvPr id="0" name=""/>
        <dsp:cNvSpPr/>
      </dsp:nvSpPr>
      <dsp:spPr>
        <a:xfrm>
          <a:off x="0" y="1864049"/>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016C9-2F73-4654-9ECB-B1B8B9179E43}">
      <dsp:nvSpPr>
        <dsp:cNvPr id="0" name=""/>
        <dsp:cNvSpPr/>
      </dsp:nvSpPr>
      <dsp:spPr>
        <a:xfrm>
          <a:off x="0" y="1864049"/>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Strategies to settle the class down</a:t>
          </a:r>
        </a:p>
      </dsp:txBody>
      <dsp:txXfrm>
        <a:off x="0" y="1864049"/>
        <a:ext cx="8025030" cy="516277"/>
      </dsp:txXfrm>
    </dsp:sp>
    <dsp:sp modelId="{EA185E7B-E614-4AC5-A60C-44FB2E5AFF5C}">
      <dsp:nvSpPr>
        <dsp:cNvPr id="0" name=""/>
        <dsp:cNvSpPr/>
      </dsp:nvSpPr>
      <dsp:spPr>
        <a:xfrm>
          <a:off x="0" y="2380326"/>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13FA0-B54B-4AEC-98E0-DF77DFBD165B}">
      <dsp:nvSpPr>
        <dsp:cNvPr id="0" name=""/>
        <dsp:cNvSpPr/>
      </dsp:nvSpPr>
      <dsp:spPr>
        <a:xfrm>
          <a:off x="0" y="2380326"/>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Proximity is powerful</a:t>
          </a:r>
        </a:p>
      </dsp:txBody>
      <dsp:txXfrm>
        <a:off x="0" y="2380326"/>
        <a:ext cx="8025030" cy="516277"/>
      </dsp:txXfrm>
    </dsp:sp>
    <dsp:sp modelId="{C5819A93-FADF-4466-989E-0BC45FB4A659}">
      <dsp:nvSpPr>
        <dsp:cNvPr id="0" name=""/>
        <dsp:cNvSpPr/>
      </dsp:nvSpPr>
      <dsp:spPr>
        <a:xfrm>
          <a:off x="0" y="2896603"/>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15C4C-E0AD-4E45-8E0A-0641985776DD}">
      <dsp:nvSpPr>
        <dsp:cNvPr id="0" name=""/>
        <dsp:cNvSpPr/>
      </dsp:nvSpPr>
      <dsp:spPr>
        <a:xfrm>
          <a:off x="0" y="2896603"/>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Classroom environment is key</a:t>
          </a:r>
        </a:p>
      </dsp:txBody>
      <dsp:txXfrm>
        <a:off x="0" y="2896603"/>
        <a:ext cx="8025030" cy="516277"/>
      </dsp:txXfrm>
    </dsp:sp>
    <dsp:sp modelId="{509FD1C5-8C17-4181-AB11-EBF8A586BA00}">
      <dsp:nvSpPr>
        <dsp:cNvPr id="0" name=""/>
        <dsp:cNvSpPr/>
      </dsp:nvSpPr>
      <dsp:spPr>
        <a:xfrm>
          <a:off x="0" y="3412880"/>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D423E-0654-4609-913A-F72D383F9426}">
      <dsp:nvSpPr>
        <dsp:cNvPr id="0" name=""/>
        <dsp:cNvSpPr/>
      </dsp:nvSpPr>
      <dsp:spPr>
        <a:xfrm>
          <a:off x="0" y="3412880"/>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Stick to your word - no empty threats</a:t>
          </a:r>
        </a:p>
      </dsp:txBody>
      <dsp:txXfrm>
        <a:off x="0" y="3412880"/>
        <a:ext cx="8025030" cy="516277"/>
      </dsp:txXfrm>
    </dsp:sp>
    <dsp:sp modelId="{CB6841A3-0F58-4BC0-8FB7-1ACEB221A07F}">
      <dsp:nvSpPr>
        <dsp:cNvPr id="0" name=""/>
        <dsp:cNvSpPr/>
      </dsp:nvSpPr>
      <dsp:spPr>
        <a:xfrm>
          <a:off x="0" y="3929158"/>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1C229-2F19-4FFE-AFD2-45D63164180A}">
      <dsp:nvSpPr>
        <dsp:cNvPr id="0" name=""/>
        <dsp:cNvSpPr/>
      </dsp:nvSpPr>
      <dsp:spPr>
        <a:xfrm>
          <a:off x="0" y="3929158"/>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Firm, fair and consistent expectations</a:t>
          </a:r>
        </a:p>
      </dsp:txBody>
      <dsp:txXfrm>
        <a:off x="0" y="3929158"/>
        <a:ext cx="8025030" cy="516277"/>
      </dsp:txXfrm>
    </dsp:sp>
    <dsp:sp modelId="{E255C479-F23B-4C06-AD1B-38D0D53B2425}">
      <dsp:nvSpPr>
        <dsp:cNvPr id="0" name=""/>
        <dsp:cNvSpPr/>
      </dsp:nvSpPr>
      <dsp:spPr>
        <a:xfrm>
          <a:off x="0" y="4445435"/>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B8C72-141B-47C2-8724-EB06AE912C2D}">
      <dsp:nvSpPr>
        <dsp:cNvPr id="0" name=""/>
        <dsp:cNvSpPr/>
      </dsp:nvSpPr>
      <dsp:spPr>
        <a:xfrm>
          <a:off x="0" y="4445435"/>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Try to understand misbehavior before criticizing the student</a:t>
          </a:r>
        </a:p>
      </dsp:txBody>
      <dsp:txXfrm>
        <a:off x="0" y="4445435"/>
        <a:ext cx="8025030" cy="516277"/>
      </dsp:txXfrm>
    </dsp:sp>
    <dsp:sp modelId="{CE2432BE-4043-4CA3-A50D-82A467289392}">
      <dsp:nvSpPr>
        <dsp:cNvPr id="0" name=""/>
        <dsp:cNvSpPr/>
      </dsp:nvSpPr>
      <dsp:spPr>
        <a:xfrm>
          <a:off x="0" y="4961712"/>
          <a:ext cx="802503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88CA2-B49D-479C-9F54-494ABC5D9752}">
      <dsp:nvSpPr>
        <dsp:cNvPr id="0" name=""/>
        <dsp:cNvSpPr/>
      </dsp:nvSpPr>
      <dsp:spPr>
        <a:xfrm>
          <a:off x="0" y="4961712"/>
          <a:ext cx="8025030" cy="5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Brisk learning pace</a:t>
          </a:r>
        </a:p>
      </dsp:txBody>
      <dsp:txXfrm>
        <a:off x="0" y="4961712"/>
        <a:ext cx="8025030" cy="516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B02A-3612-460B-90A3-4529790CB2DE}">
      <dsp:nvSpPr>
        <dsp:cNvPr id="0" name=""/>
        <dsp:cNvSpPr/>
      </dsp:nvSpPr>
      <dsp:spPr>
        <a:xfrm>
          <a:off x="0" y="29"/>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C8A86-C8FB-4438-A5DF-49AE48F880B1}">
      <dsp:nvSpPr>
        <dsp:cNvPr id="0" name=""/>
        <dsp:cNvSpPr/>
      </dsp:nvSpPr>
      <dsp:spPr>
        <a:xfrm>
          <a:off x="0" y="29"/>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Classroom managed behaviors vs office managed behaviors</a:t>
          </a:r>
        </a:p>
      </dsp:txBody>
      <dsp:txXfrm>
        <a:off x="0" y="29"/>
        <a:ext cx="7679929" cy="478506"/>
      </dsp:txXfrm>
    </dsp:sp>
    <dsp:sp modelId="{2B8387BB-689B-4EAB-B24C-CC46734D5768}">
      <dsp:nvSpPr>
        <dsp:cNvPr id="0" name=""/>
        <dsp:cNvSpPr/>
      </dsp:nvSpPr>
      <dsp:spPr>
        <a:xfrm>
          <a:off x="0" y="478535"/>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BC929-3BE2-43C9-A05D-A6AF2ACFF7E9}">
      <dsp:nvSpPr>
        <dsp:cNvPr id="0" name=""/>
        <dsp:cNvSpPr/>
      </dsp:nvSpPr>
      <dsp:spPr>
        <a:xfrm>
          <a:off x="0" y="478535"/>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Confident communication with parents regarding behavior</a:t>
          </a:r>
        </a:p>
      </dsp:txBody>
      <dsp:txXfrm>
        <a:off x="0" y="478535"/>
        <a:ext cx="7679929" cy="478506"/>
      </dsp:txXfrm>
    </dsp:sp>
    <dsp:sp modelId="{5D2AEFDB-AC66-44D3-AEC2-3DBE1E3DFC51}">
      <dsp:nvSpPr>
        <dsp:cNvPr id="0" name=""/>
        <dsp:cNvSpPr/>
      </dsp:nvSpPr>
      <dsp:spPr>
        <a:xfrm>
          <a:off x="0" y="957042"/>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47008-BC25-4E5E-AB79-29DB864DAB40}">
      <dsp:nvSpPr>
        <dsp:cNvPr id="0" name=""/>
        <dsp:cNvSpPr/>
      </dsp:nvSpPr>
      <dsp:spPr>
        <a:xfrm>
          <a:off x="0" y="957042"/>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Staying calm</a:t>
          </a:r>
        </a:p>
      </dsp:txBody>
      <dsp:txXfrm>
        <a:off x="0" y="957042"/>
        <a:ext cx="7679929" cy="478506"/>
      </dsp:txXfrm>
    </dsp:sp>
    <dsp:sp modelId="{1938EC8F-EAB9-4E5B-95F5-A6A67A8E35DC}">
      <dsp:nvSpPr>
        <dsp:cNvPr id="0" name=""/>
        <dsp:cNvSpPr/>
      </dsp:nvSpPr>
      <dsp:spPr>
        <a:xfrm>
          <a:off x="0" y="1435549"/>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F68C1-8275-4EF1-9ADC-81AE640E9663}">
      <dsp:nvSpPr>
        <dsp:cNvPr id="0" name=""/>
        <dsp:cNvSpPr/>
      </dsp:nvSpPr>
      <dsp:spPr>
        <a:xfrm>
          <a:off x="0" y="1435549"/>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Not engaging</a:t>
          </a:r>
        </a:p>
      </dsp:txBody>
      <dsp:txXfrm>
        <a:off x="0" y="1435549"/>
        <a:ext cx="7679929" cy="478506"/>
      </dsp:txXfrm>
    </dsp:sp>
    <dsp:sp modelId="{3F6DFF0A-C760-4AA0-A301-DAB97B55817B}">
      <dsp:nvSpPr>
        <dsp:cNvPr id="0" name=""/>
        <dsp:cNvSpPr/>
      </dsp:nvSpPr>
      <dsp:spPr>
        <a:xfrm>
          <a:off x="0" y="1914055"/>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CEC75-C8D7-4D56-A50B-4959C1AD9D29}">
      <dsp:nvSpPr>
        <dsp:cNvPr id="0" name=""/>
        <dsp:cNvSpPr/>
      </dsp:nvSpPr>
      <dsp:spPr>
        <a:xfrm>
          <a:off x="0" y="1914055"/>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Is "matching energy" worth it?</a:t>
          </a:r>
        </a:p>
      </dsp:txBody>
      <dsp:txXfrm>
        <a:off x="0" y="1914055"/>
        <a:ext cx="7679929" cy="478506"/>
      </dsp:txXfrm>
    </dsp:sp>
    <dsp:sp modelId="{8FC354E2-A8C3-4CAE-BCF6-39CEF95E5080}">
      <dsp:nvSpPr>
        <dsp:cNvPr id="0" name=""/>
        <dsp:cNvSpPr/>
      </dsp:nvSpPr>
      <dsp:spPr>
        <a:xfrm>
          <a:off x="0" y="2392562"/>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D1DA0-03CC-46B0-B926-68DC87DB3A3C}">
      <dsp:nvSpPr>
        <dsp:cNvPr id="0" name=""/>
        <dsp:cNvSpPr/>
      </dsp:nvSpPr>
      <dsp:spPr>
        <a:xfrm>
          <a:off x="0" y="2392562"/>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De-escalation strategies</a:t>
          </a:r>
        </a:p>
      </dsp:txBody>
      <dsp:txXfrm>
        <a:off x="0" y="2392562"/>
        <a:ext cx="7679929" cy="478506"/>
      </dsp:txXfrm>
    </dsp:sp>
    <dsp:sp modelId="{5A6D7E10-8611-490A-88D3-0901A2AEB1E5}">
      <dsp:nvSpPr>
        <dsp:cNvPr id="0" name=""/>
        <dsp:cNvSpPr/>
      </dsp:nvSpPr>
      <dsp:spPr>
        <a:xfrm>
          <a:off x="0" y="2871068"/>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2F240-0A0E-428A-8357-089E159FFCFB}">
      <dsp:nvSpPr>
        <dsp:cNvPr id="0" name=""/>
        <dsp:cNvSpPr/>
      </dsp:nvSpPr>
      <dsp:spPr>
        <a:xfrm>
          <a:off x="0" y="2871068"/>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Making connections with students</a:t>
          </a:r>
        </a:p>
      </dsp:txBody>
      <dsp:txXfrm>
        <a:off x="0" y="2871068"/>
        <a:ext cx="7679929" cy="478506"/>
      </dsp:txXfrm>
    </dsp:sp>
    <dsp:sp modelId="{190CE79D-F535-4E1C-9C4F-D2F7C874E560}">
      <dsp:nvSpPr>
        <dsp:cNvPr id="0" name=""/>
        <dsp:cNvSpPr/>
      </dsp:nvSpPr>
      <dsp:spPr>
        <a:xfrm>
          <a:off x="0" y="3349575"/>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110FE-76F3-44DE-B378-8AD43A9F5FA3}">
      <dsp:nvSpPr>
        <dsp:cNvPr id="0" name=""/>
        <dsp:cNvSpPr/>
      </dsp:nvSpPr>
      <dsp:spPr>
        <a:xfrm>
          <a:off x="0" y="3349575"/>
          <a:ext cx="7672429" cy="661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Ability to redirect students without a big loss in instructional time</a:t>
          </a:r>
        </a:p>
      </dsp:txBody>
      <dsp:txXfrm>
        <a:off x="0" y="3349575"/>
        <a:ext cx="7672429" cy="661602"/>
      </dsp:txXfrm>
    </dsp:sp>
    <dsp:sp modelId="{0D46C1A0-EA02-4F67-B87D-EB625299EFB2}">
      <dsp:nvSpPr>
        <dsp:cNvPr id="0" name=""/>
        <dsp:cNvSpPr/>
      </dsp:nvSpPr>
      <dsp:spPr>
        <a:xfrm>
          <a:off x="0" y="4011177"/>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B5EA8-2DFE-4BB9-97A4-F60C39F9715D}">
      <dsp:nvSpPr>
        <dsp:cNvPr id="0" name=""/>
        <dsp:cNvSpPr/>
      </dsp:nvSpPr>
      <dsp:spPr>
        <a:xfrm>
          <a:off x="0" y="4011177"/>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Establish and teach expectations</a:t>
          </a:r>
        </a:p>
      </dsp:txBody>
      <dsp:txXfrm>
        <a:off x="0" y="4011177"/>
        <a:ext cx="7679929" cy="478506"/>
      </dsp:txXfrm>
    </dsp:sp>
    <dsp:sp modelId="{D0717E87-5866-4EA8-BBA7-F231AC40AEE5}">
      <dsp:nvSpPr>
        <dsp:cNvPr id="0" name=""/>
        <dsp:cNvSpPr/>
      </dsp:nvSpPr>
      <dsp:spPr>
        <a:xfrm>
          <a:off x="0" y="4489684"/>
          <a:ext cx="767992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CA1DB-BDD5-4FE0-9FC2-B6E30188F7A8}">
      <dsp:nvSpPr>
        <dsp:cNvPr id="0" name=""/>
        <dsp:cNvSpPr/>
      </dsp:nvSpPr>
      <dsp:spPr>
        <a:xfrm>
          <a:off x="0" y="4489684"/>
          <a:ext cx="7679929" cy="47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Establish routines</a:t>
          </a:r>
        </a:p>
      </dsp:txBody>
      <dsp:txXfrm>
        <a:off x="0" y="4489684"/>
        <a:ext cx="7679929" cy="478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21DED-E174-4414-8DB3-D0D053747FDF}">
      <dsp:nvSpPr>
        <dsp:cNvPr id="0" name=""/>
        <dsp:cNvSpPr/>
      </dsp:nvSpPr>
      <dsp:spPr>
        <a:xfrm>
          <a:off x="0" y="2875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Frequent and clear parent communication (newsletter, email, phone call, individual messages)</a:t>
          </a:r>
        </a:p>
      </dsp:txBody>
      <dsp:txXfrm>
        <a:off x="0" y="287542"/>
        <a:ext cx="2767000" cy="1660199"/>
      </dsp:txXfrm>
    </dsp:sp>
    <dsp:sp modelId="{423FC99F-E899-4E4A-9A7C-1C21AD7D9E0C}">
      <dsp:nvSpPr>
        <dsp:cNvPr id="0" name=""/>
        <dsp:cNvSpPr/>
      </dsp:nvSpPr>
      <dsp:spPr>
        <a:xfrm>
          <a:off x="3043700" y="2875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Practice different scenarios (missing work; parent concerned; parent angry; child's behavior)</a:t>
          </a:r>
        </a:p>
      </dsp:txBody>
      <dsp:txXfrm>
        <a:off x="3043700" y="287542"/>
        <a:ext cx="2767000" cy="1660199"/>
      </dsp:txXfrm>
    </dsp:sp>
    <dsp:sp modelId="{036FB2A3-D39D-49C9-A682-9D4BC720CC29}">
      <dsp:nvSpPr>
        <dsp:cNvPr id="0" name=""/>
        <dsp:cNvSpPr/>
      </dsp:nvSpPr>
      <dsp:spPr>
        <a:xfrm>
          <a:off x="6087400" y="2875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Reach out early in the year to build relationships</a:t>
          </a:r>
        </a:p>
      </dsp:txBody>
      <dsp:txXfrm>
        <a:off x="6087400" y="287542"/>
        <a:ext cx="2767000" cy="1660199"/>
      </dsp:txXfrm>
    </dsp:sp>
    <dsp:sp modelId="{4D42AA9D-B279-4906-B737-559F57F748A9}">
      <dsp:nvSpPr>
        <dsp:cNvPr id="0" name=""/>
        <dsp:cNvSpPr/>
      </dsp:nvSpPr>
      <dsp:spPr>
        <a:xfrm>
          <a:off x="0" y="22244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Reach out for positive reasons as well as negative</a:t>
          </a:r>
        </a:p>
      </dsp:txBody>
      <dsp:txXfrm>
        <a:off x="0" y="2224442"/>
        <a:ext cx="2767000" cy="1660199"/>
      </dsp:txXfrm>
    </dsp:sp>
    <dsp:sp modelId="{571428D6-02B1-4DA4-BE11-844A36C181D7}">
      <dsp:nvSpPr>
        <dsp:cNvPr id="0" name=""/>
        <dsp:cNvSpPr/>
      </dsp:nvSpPr>
      <dsp:spPr>
        <a:xfrm>
          <a:off x="3043700" y="22244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Talk to colleagues about an upcoming parent conversation to go over talking points</a:t>
          </a:r>
        </a:p>
      </dsp:txBody>
      <dsp:txXfrm>
        <a:off x="3043700" y="2224442"/>
        <a:ext cx="2767000" cy="1660199"/>
      </dsp:txXfrm>
    </dsp:sp>
    <dsp:sp modelId="{B2E5C324-C718-41E9-94B1-AFE2DFABE813}">
      <dsp:nvSpPr>
        <dsp:cNvPr id="0" name=""/>
        <dsp:cNvSpPr/>
      </dsp:nvSpPr>
      <dsp:spPr>
        <a:xfrm>
          <a:off x="6087400" y="22244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Role-playing to develop confidence</a:t>
          </a:r>
        </a:p>
      </dsp:txBody>
      <dsp:txXfrm>
        <a:off x="6087400" y="2224442"/>
        <a:ext cx="2767000" cy="1660199"/>
      </dsp:txXfrm>
    </dsp:sp>
    <dsp:sp modelId="{4283AC7B-3CEC-46A6-853B-29A04C37D3F0}">
      <dsp:nvSpPr>
        <dsp:cNvPr id="0" name=""/>
        <dsp:cNvSpPr/>
      </dsp:nvSpPr>
      <dsp:spPr>
        <a:xfrm>
          <a:off x="0" y="41613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Don't let a negative behavior call be your first call</a:t>
          </a:r>
        </a:p>
      </dsp:txBody>
      <dsp:txXfrm>
        <a:off x="0" y="4161342"/>
        <a:ext cx="2767000" cy="1660199"/>
      </dsp:txXfrm>
    </dsp:sp>
    <dsp:sp modelId="{8B8D3C7A-3525-4A76-900F-9F9445F0FC8D}">
      <dsp:nvSpPr>
        <dsp:cNvPr id="0" name=""/>
        <dsp:cNvSpPr/>
      </dsp:nvSpPr>
      <dsp:spPr>
        <a:xfrm>
          <a:off x="3043700" y="41613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Reiterate that there are options to help their student succeed</a:t>
          </a:r>
        </a:p>
      </dsp:txBody>
      <dsp:txXfrm>
        <a:off x="3043700" y="4161342"/>
        <a:ext cx="2767000" cy="1660199"/>
      </dsp:txXfrm>
    </dsp:sp>
    <dsp:sp modelId="{4638F96B-A7A8-44DF-B298-31ACC43D2589}">
      <dsp:nvSpPr>
        <dsp:cNvPr id="0" name=""/>
        <dsp:cNvSpPr/>
      </dsp:nvSpPr>
      <dsp:spPr>
        <a:xfrm>
          <a:off x="6087400" y="41613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 prepared for a variety of parent responses (disinterested, overinvolved, unrealistic, etc.)</a:t>
          </a:r>
        </a:p>
      </dsp:txBody>
      <dsp:txXfrm>
        <a:off x="6087400" y="4161342"/>
        <a:ext cx="2767000" cy="1660199"/>
      </dsp:txXfrm>
    </dsp:sp>
    <dsp:sp modelId="{1C84CA68-6880-4596-9104-614386E8A17E}">
      <dsp:nvSpPr>
        <dsp:cNvPr id="0" name=""/>
        <dsp:cNvSpPr/>
      </dsp:nvSpPr>
      <dsp:spPr>
        <a:xfrm>
          <a:off x="0" y="60982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Know what you can and cannot share with parents</a:t>
          </a:r>
        </a:p>
      </dsp:txBody>
      <dsp:txXfrm>
        <a:off x="0" y="6098242"/>
        <a:ext cx="2767000" cy="1660199"/>
      </dsp:txXfrm>
    </dsp:sp>
    <dsp:sp modelId="{365DEB42-FB21-4238-AE56-CDA53568B8F8}">
      <dsp:nvSpPr>
        <dsp:cNvPr id="0" name=""/>
        <dsp:cNvSpPr/>
      </dsp:nvSpPr>
      <dsp:spPr>
        <a:xfrm>
          <a:off x="3043700" y="60982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Importance of introducing yourself and sharing your expectations with them</a:t>
          </a:r>
        </a:p>
      </dsp:txBody>
      <dsp:txXfrm>
        <a:off x="3043700" y="6098242"/>
        <a:ext cx="2767000" cy="1660199"/>
      </dsp:txXfrm>
    </dsp:sp>
    <dsp:sp modelId="{49BC571F-E16C-4237-B63C-DE095C8524CC}">
      <dsp:nvSpPr>
        <dsp:cNvPr id="0" name=""/>
        <dsp:cNvSpPr/>
      </dsp:nvSpPr>
      <dsp:spPr>
        <a:xfrm>
          <a:off x="6087400" y="6098242"/>
          <a:ext cx="2767000" cy="16601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to rebound from parent communication that didn't go as planned</a:t>
          </a:r>
        </a:p>
      </dsp:txBody>
      <dsp:txXfrm>
        <a:off x="6087400" y="6098242"/>
        <a:ext cx="2767000" cy="1660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3064C-770D-4EC3-9B30-DBBC4A2C83D4}">
      <dsp:nvSpPr>
        <dsp:cNvPr id="0" name=""/>
        <dsp:cNvSpPr/>
      </dsp:nvSpPr>
      <dsp:spPr>
        <a:xfrm>
          <a:off x="0" y="755"/>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Grading and feedback to maximize teacher's time</a:t>
          </a:r>
        </a:p>
      </dsp:txBody>
      <dsp:txXfrm>
        <a:off x="29429" y="30184"/>
        <a:ext cx="8427191" cy="543989"/>
      </dsp:txXfrm>
    </dsp:sp>
    <dsp:sp modelId="{0A48E8E7-8A8C-4B05-BF1F-33580B7989A6}">
      <dsp:nvSpPr>
        <dsp:cNvPr id="0" name=""/>
        <dsp:cNvSpPr/>
      </dsp:nvSpPr>
      <dsp:spPr>
        <a:xfrm>
          <a:off x="0" y="617552"/>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Strategies for keeping an organized schedule</a:t>
          </a:r>
        </a:p>
      </dsp:txBody>
      <dsp:txXfrm>
        <a:off x="29429" y="646981"/>
        <a:ext cx="8427191" cy="543989"/>
      </dsp:txXfrm>
    </dsp:sp>
    <dsp:sp modelId="{F725065D-479D-417E-A636-1C53138C62A1}">
      <dsp:nvSpPr>
        <dsp:cNvPr id="0" name=""/>
        <dsp:cNvSpPr/>
      </dsp:nvSpPr>
      <dsp:spPr>
        <a:xfrm>
          <a:off x="0" y="1234349"/>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is okay that you don't finish everything you may have planned, its better students understand what you did discuss</a:t>
          </a:r>
        </a:p>
      </dsp:txBody>
      <dsp:txXfrm>
        <a:off x="29429" y="1263778"/>
        <a:ext cx="8427191" cy="543989"/>
      </dsp:txXfrm>
    </dsp:sp>
    <dsp:sp modelId="{5F07A4AA-DBDC-40DB-9497-46A9DA56E38B}">
      <dsp:nvSpPr>
        <dsp:cNvPr id="0" name=""/>
        <dsp:cNvSpPr/>
      </dsp:nvSpPr>
      <dsp:spPr>
        <a:xfrm>
          <a:off x="0" y="1851146"/>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to organize your classroom and paperwork!</a:t>
          </a:r>
        </a:p>
      </dsp:txBody>
      <dsp:txXfrm>
        <a:off x="29429" y="1880575"/>
        <a:ext cx="8427191" cy="543989"/>
      </dsp:txXfrm>
    </dsp:sp>
    <dsp:sp modelId="{B7C2B407-9AD4-47BC-A1BE-6C2D224081F8}">
      <dsp:nvSpPr>
        <dsp:cNvPr id="0" name=""/>
        <dsp:cNvSpPr/>
      </dsp:nvSpPr>
      <dsp:spPr>
        <a:xfrm>
          <a:off x="0" y="2467943"/>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Planners are a must</a:t>
          </a:r>
        </a:p>
      </dsp:txBody>
      <dsp:txXfrm>
        <a:off x="29429" y="2497372"/>
        <a:ext cx="8427191" cy="543989"/>
      </dsp:txXfrm>
    </dsp:sp>
    <dsp:sp modelId="{30C59A5C-3326-4FEF-9216-8C5148EDB489}">
      <dsp:nvSpPr>
        <dsp:cNvPr id="0" name=""/>
        <dsp:cNvSpPr/>
      </dsp:nvSpPr>
      <dsp:spPr>
        <a:xfrm>
          <a:off x="0" y="3084740"/>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Make your to-do list in a priority order</a:t>
          </a:r>
        </a:p>
      </dsp:txBody>
      <dsp:txXfrm>
        <a:off x="29429" y="3114169"/>
        <a:ext cx="8427191" cy="543989"/>
      </dsp:txXfrm>
    </dsp:sp>
    <dsp:sp modelId="{DE6327A2-E443-404E-9C28-4C4F51E067A9}">
      <dsp:nvSpPr>
        <dsp:cNvPr id="0" name=""/>
        <dsp:cNvSpPr/>
      </dsp:nvSpPr>
      <dsp:spPr>
        <a:xfrm>
          <a:off x="0" y="3701537"/>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Be flexible - relax and stay the course when things don't go as planned</a:t>
          </a:r>
        </a:p>
      </dsp:txBody>
      <dsp:txXfrm>
        <a:off x="29429" y="3730966"/>
        <a:ext cx="8427191" cy="543989"/>
      </dsp:txXfrm>
    </dsp:sp>
    <dsp:sp modelId="{E7714094-C226-4E0F-8518-767F136F7FFA}">
      <dsp:nvSpPr>
        <dsp:cNvPr id="0" name=""/>
        <dsp:cNvSpPr/>
      </dsp:nvSpPr>
      <dsp:spPr>
        <a:xfrm>
          <a:off x="0" y="4318334"/>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Don't be afraid to "steal" good ideas and make them your own</a:t>
          </a:r>
        </a:p>
      </dsp:txBody>
      <dsp:txXfrm>
        <a:off x="29429" y="4347763"/>
        <a:ext cx="8427191" cy="543989"/>
      </dsp:txXfrm>
    </dsp:sp>
    <dsp:sp modelId="{A94FCAD3-9F32-4645-A7BA-67767EA900C1}">
      <dsp:nvSpPr>
        <dsp:cNvPr id="0" name=""/>
        <dsp:cNvSpPr/>
      </dsp:nvSpPr>
      <dsp:spPr>
        <a:xfrm>
          <a:off x="0" y="4935131"/>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Grading - what to grade and what not to</a:t>
          </a:r>
        </a:p>
      </dsp:txBody>
      <dsp:txXfrm>
        <a:off x="29429" y="4964560"/>
        <a:ext cx="8427191" cy="543989"/>
      </dsp:txXfrm>
    </dsp:sp>
    <dsp:sp modelId="{B6F91154-80C3-4CC5-AA2B-F88C00824F3F}">
      <dsp:nvSpPr>
        <dsp:cNvPr id="0" name=""/>
        <dsp:cNvSpPr/>
      </dsp:nvSpPr>
      <dsp:spPr>
        <a:xfrm>
          <a:off x="0" y="5551928"/>
          <a:ext cx="8486049" cy="602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Don't take school work home</a:t>
          </a:r>
        </a:p>
      </dsp:txBody>
      <dsp:txXfrm>
        <a:off x="29429" y="5581357"/>
        <a:ext cx="8427191" cy="5439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822C6-0BD3-4ED7-8DE5-C7258B132491}">
      <dsp:nvSpPr>
        <dsp:cNvPr id="0" name=""/>
        <dsp:cNvSpPr/>
      </dsp:nvSpPr>
      <dsp:spPr>
        <a:xfrm rot="16200000">
          <a:off x="2445" y="1743"/>
          <a:ext cx="4647093" cy="4647093"/>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Myth</a:t>
          </a:r>
        </a:p>
      </dsp:txBody>
      <dsp:txXfrm rot="5400000">
        <a:off x="2446" y="1163515"/>
        <a:ext cx="3833852" cy="2323547"/>
      </dsp:txXfrm>
    </dsp:sp>
    <dsp:sp modelId="{CBF55096-8E60-4B32-99AB-6CF892569B20}">
      <dsp:nvSpPr>
        <dsp:cNvPr id="0" name=""/>
        <dsp:cNvSpPr/>
      </dsp:nvSpPr>
      <dsp:spPr>
        <a:xfrm rot="5400000">
          <a:off x="9126056" y="3487"/>
          <a:ext cx="4647093" cy="4647093"/>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Reality</a:t>
          </a:r>
        </a:p>
      </dsp:txBody>
      <dsp:txXfrm rot="-5400000">
        <a:off x="9939298" y="1165260"/>
        <a:ext cx="3833852" cy="23235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Question for involvement….we will create a word cloud from the responses. </a:t>
            </a:r>
            <a:r>
              <a:rPr lang="en-US" dirty="0" err="1"/>
              <a:t>Mentimenter</a:t>
            </a:r>
            <a:r>
              <a:rPr lang="en-US" dirty="0"/>
              <a:t> - Rhea</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3411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59142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417523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and Cheryl</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02495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Cheryl - The </a:t>
            </a:r>
            <a:r>
              <a:rPr lang="en-US" dirty="0" err="1"/>
              <a:t>InTASC</a:t>
            </a:r>
            <a:r>
              <a:rPr lang="en-US" dirty="0"/>
              <a:t> (Interstate Teacher Assessment and Support Consortium) standards are a set of professional guidelines designed to support teacher development and ensure high-quality instruction. These standards outline what teachers should know and be able to do to effectively promote student learning across all grade levels and subject areas. The </a:t>
            </a:r>
            <a:r>
              <a:rPr lang="en-US" dirty="0" err="1"/>
              <a:t>InTASC</a:t>
            </a:r>
            <a:r>
              <a:rPr lang="en-US" dirty="0"/>
              <a:t> standards are organized into four key domains: The Learner and Learning, Content Knowledge, Instructional Practice, and Professional Responsibility. Each domain includes specific competencies, such as understanding diverse learner needs, mastering subject content, applying effective teaching strategies, and engaging in continuous professional growth.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1269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Cheryl- Talk about the COW on this slide and how they worked together to create the assessments for each competency!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Mention that when finalizing our course, we looked at these 4 categories to ensure the teacher candidates were receiving instruction and feedback in these areas.</a:t>
            </a: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63847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 make this slide interactive by asking which ones jump out at you - In what ways can you address these needs for future teachers?</a:t>
            </a: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94393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9508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64655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325670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06136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 either use </a:t>
            </a:r>
            <a:r>
              <a:rPr lang="en-US" dirty="0" err="1"/>
              <a:t>padlet</a:t>
            </a:r>
            <a:r>
              <a:rPr lang="en-US" dirty="0"/>
              <a:t> or </a:t>
            </a:r>
            <a:r>
              <a:rPr lang="en-US" dirty="0" err="1"/>
              <a:t>mentimeter</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2510733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 add way for feedback</a:t>
            </a:r>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832315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 Add a way for feedback</a:t>
            </a:r>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02493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Ask if there are any other questions at this time.</a:t>
            </a:r>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85038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5336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958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96754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06193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76111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58925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Rhea - Mention the low cost and high touch here…the next slide will go deeper into the high touch</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88598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B2A6-2F42-D7C1-8F98-4DCB343F8D0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BCE9FDF-D360-98D5-AECB-C4965F06B33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73AAF8D-10FC-D118-3314-979C4DD53C48}"/>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E3C25C1A-96DA-F7E8-FCF3-7A2987970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A5E7F-4895-7F62-390A-CD8581CFA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542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BE7F-2EBC-269A-3954-F78947C7B5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753C2E-AD73-23E4-1F07-1E433C61E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E5592-3A3E-1A27-C8A6-0BA9D62D2161}"/>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17FC0837-2783-DC95-5457-117B196AA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7ACB4-B73C-0B89-F43A-E4186935E0A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182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9F70F-F8D7-92CC-0B34-052FFE1B7F6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2A3281-692C-FB14-C145-62F4902B8489}"/>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D16E8-1B7B-AE9B-43C4-5B1E38E83825}"/>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C647CAC0-1FCA-EFEA-A932-BADE51A56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CCDD8-AB86-20E5-1F43-889A4C34D0D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274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EA67-E799-4A7E-437A-48DA12098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78324-735F-F648-7AC6-B114E2424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DD911-BB06-0CC0-CDA4-7D8305848A2B}"/>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DEC3111F-C85A-CCC7-940A-6F6B542ED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8BD7-1F3F-4770-575A-5AC607E6D17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87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8A96-6200-AEDC-2521-0F8B68853AE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FAC1DB49-6ABE-B5FE-0CA2-70095D3EA9F3}"/>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DAF12-7693-233F-1998-D5037B5B9491}"/>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12F263BA-0820-1F97-FC64-C5C0513BD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4A8FE-B1B7-4A48-1C50-9F01EFB61FA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0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0050-A13B-F2E8-C106-25E995F14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C9B05-FF53-48D1-4C3E-1D5FE93C1FB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681B5-F242-7652-38F5-4B9D444D7DF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025858-EDF8-7042-E53C-7D79E1DAD0AC}"/>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a:extLst>
              <a:ext uri="{FF2B5EF4-FFF2-40B4-BE49-F238E27FC236}">
                <a16:creationId xmlns:a16="http://schemas.microsoft.com/office/drawing/2014/main" id="{BDBC8440-5344-DACA-054F-234EA3443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F95EE-332F-B7DC-5A31-32C10F01997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670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3C5-7F9F-86A9-4A22-AFCEF05278E7}"/>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3D886-054D-60CD-9027-82FB000C34D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2F939-6308-BC85-5CC8-BC4B0FFDE86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3EEFF7-ED82-0ABA-7BFE-2714C3531CD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33D7AD70-895F-EED2-51FB-40B0B9588E5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07517-7E1B-DBA5-84FD-18D356E5ED82}"/>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a:extLst>
              <a:ext uri="{FF2B5EF4-FFF2-40B4-BE49-F238E27FC236}">
                <a16:creationId xmlns:a16="http://schemas.microsoft.com/office/drawing/2014/main" id="{1E7AF928-BCB7-63B3-7BF1-3E9068C13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A98A00-FA79-8DF3-592E-30DED691AB7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823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85DA-7F91-B0FC-2A42-659F85BDF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646F9-357F-4A7C-F37F-C6E63AFDB3BB}"/>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a:extLst>
              <a:ext uri="{FF2B5EF4-FFF2-40B4-BE49-F238E27FC236}">
                <a16:creationId xmlns:a16="http://schemas.microsoft.com/office/drawing/2014/main" id="{680506AF-8CC9-852E-C67E-7CA1E05C13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F8277-D339-53CC-D695-46F797D805A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30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F7EB9-C1A6-F23F-1E07-3AA0FF1ED8D1}"/>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a:extLst>
              <a:ext uri="{FF2B5EF4-FFF2-40B4-BE49-F238E27FC236}">
                <a16:creationId xmlns:a16="http://schemas.microsoft.com/office/drawing/2014/main" id="{03D72BC2-1165-4040-A2D8-9380928DF9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76BA9B-2B77-A355-2D3C-EC1BA4C937B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09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F2D7-990D-A981-99EA-623280178B0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FF738D4-73CB-CBBE-2C11-6B7C0E5B302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053CF-1062-5644-DCFD-8C0B02429EE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BC6C1B3-B70A-34C7-C136-1BFA64642088}"/>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a:extLst>
              <a:ext uri="{FF2B5EF4-FFF2-40B4-BE49-F238E27FC236}">
                <a16:creationId xmlns:a16="http://schemas.microsoft.com/office/drawing/2014/main" id="{A87E5F62-1682-E0ED-F86C-4CC22A4FE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394E43-9627-12A9-87D3-BAD60A05ADD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40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0F06-EDF7-26EE-F471-3B79182EAE3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92064AA-F6BE-F245-D3F7-C19661FADEF3}"/>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373783C-9335-7639-6958-0A45F5CCB82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4F9ACE5-D5D0-7786-E7E0-55CAF3A879DE}"/>
              </a:ext>
            </a:extLst>
          </p:cNvPr>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a:extLst>
              <a:ext uri="{FF2B5EF4-FFF2-40B4-BE49-F238E27FC236}">
                <a16:creationId xmlns:a16="http://schemas.microsoft.com/office/drawing/2014/main" id="{467C491E-CCDA-0409-97B5-0527A7BF2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12F70-21B6-C0D3-FD6B-2E419C07CD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4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9B724-47E7-FC2E-52E1-4C223FCDA84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99AAA-AF60-4D66-A786-FE2935C002C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09F9D-6D93-2185-6AA4-2D40FB5CE87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9/12/2024</a:t>
            </a:fld>
            <a:endParaRPr lang="en-US"/>
          </a:p>
        </p:txBody>
      </p:sp>
      <p:sp>
        <p:nvSpPr>
          <p:cNvPr id="5" name="Footer Placeholder 4">
            <a:extLst>
              <a:ext uri="{FF2B5EF4-FFF2-40B4-BE49-F238E27FC236}">
                <a16:creationId xmlns:a16="http://schemas.microsoft.com/office/drawing/2014/main" id="{957648E0-5EF1-F6D0-9311-929E1DBE196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A724BA-2881-AB77-32FB-F8D0977BF53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76298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tarunagoel.blogspot.com/2018/06/alignment-and-authenticity-in-learning.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hyperlink" Target="https://www.pikist.com/free-photo-xqvcg" TargetMode="External"/><Relationship Id="rId14" Type="http://schemas.microsoft.com/office/2007/relationships/diagramDrawing" Target="../diagrams/drawing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7.png"/><Relationship Id="rId7" Type="http://schemas.openxmlformats.org/officeDocument/2006/relationships/diagramQuickStyle" Target="../diagrams/quickStyle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library.teachingworks.org/curriculum-resources/teaching-practices/communicating-with-families/" TargetMode="External"/><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8.png"/><Relationship Id="rId7"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www.enago.com/academy/time-management-tips-for-researchers/" TargetMode="External"/><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orditout.com/word-cloud/437043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shootheflu.org/alameda/" TargetMode="External"/><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flickr.com/photos/67373066@N07/8599995156/" TargetMode="External"/><Relationship Id="rId5" Type="http://schemas.openxmlformats.org/officeDocument/2006/relationships/image" Target="../media/image5.jpg"/><Relationship Id="rId4" Type="http://schemas.openxmlformats.org/officeDocument/2006/relationships/hyperlink" Target="https://www.jmmnews.com/pluralism-and-marketing-theory-thought-and-practi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1006882" y="4728792"/>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MYTH OR REALITY?</a:t>
            </a:r>
          </a:p>
        </p:txBody>
      </p:sp>
      <p:sp>
        <p:nvSpPr>
          <p:cNvPr id="5" name="TextBox 5"/>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ea typeface="Playfair Display"/>
                <a:cs typeface="Playfair Display"/>
                <a:sym typeface="Playfair Display"/>
              </a:rPr>
              <a:t>Day 1 Readiness</a:t>
            </a:r>
          </a:p>
        </p:txBody>
      </p:sp>
      <p:sp>
        <p:nvSpPr>
          <p:cNvPr id="6" name="TextBox 6"/>
          <p:cNvSpPr txBox="1"/>
          <p:nvPr/>
        </p:nvSpPr>
        <p:spPr>
          <a:xfrm>
            <a:off x="1016407" y="8479155"/>
            <a:ext cx="7862435" cy="864870"/>
          </a:xfrm>
          <a:prstGeom prst="rect">
            <a:avLst/>
          </a:prstGeom>
        </p:spPr>
        <p:txBody>
          <a:bodyPr lIns="0" tIns="0" rIns="0" bIns="0" rtlCol="0" anchor="t">
            <a:spAutoFit/>
          </a:bodyPr>
          <a:lstStyle/>
          <a:p>
            <a:pPr algn="l">
              <a:lnSpc>
                <a:spcPts val="3450"/>
              </a:lnSpc>
            </a:pPr>
            <a:r>
              <a:rPr lang="en-US" sz="2300">
                <a:solidFill>
                  <a:srgbClr val="2B2C30"/>
                </a:solidFill>
                <a:latin typeface="Public Sans"/>
                <a:ea typeface="Public Sans"/>
                <a:cs typeface="Public Sans"/>
                <a:sym typeface="Public Sans"/>
              </a:rPr>
              <a:t>Presenters: Rhea Carmon, Ph.D. Candidate</a:t>
            </a:r>
          </a:p>
          <a:p>
            <a:pPr algn="l">
              <a:lnSpc>
                <a:spcPts val="3450"/>
              </a:lnSpc>
            </a:pPr>
            <a:r>
              <a:rPr lang="en-US" sz="2300">
                <a:solidFill>
                  <a:srgbClr val="2B2C30"/>
                </a:solidFill>
                <a:latin typeface="Public Sans"/>
                <a:ea typeface="Public Sans"/>
                <a:cs typeface="Public Sans"/>
                <a:sym typeface="Public Sans"/>
              </a:rPr>
              <a:t>                        Dr. Cheryl Robertson, Ed.D.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42975"/>
            <a:ext cx="16230600" cy="677237"/>
          </a:xfrm>
          <a:prstGeom prst="rect">
            <a:avLst/>
          </a:prstGeom>
        </p:spPr>
        <p:txBody>
          <a:bodyPr lIns="0" tIns="0" rIns="0" bIns="0" rtlCol="0" anchor="t">
            <a:spAutoFit/>
          </a:bodyPr>
          <a:lstStyle/>
          <a:p>
            <a:pPr algn="l">
              <a:lnSpc>
                <a:spcPts val="5200"/>
              </a:lnSpc>
              <a:spcBef>
                <a:spcPct val="0"/>
              </a:spcBef>
            </a:pPr>
            <a:r>
              <a:rPr lang="en-US" sz="6010" b="1" spc="843" dirty="0">
                <a:solidFill>
                  <a:srgbClr val="2B2C30"/>
                </a:solidFill>
                <a:latin typeface="Public Sans Bold"/>
                <a:ea typeface="Public Sans Bold"/>
                <a:cs typeface="Public Sans Bold"/>
                <a:sym typeface="Public Sans Bold"/>
              </a:rPr>
              <a:t>UT PLAYS</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622128CC-A003-6108-9B47-75DD83D10084}"/>
              </a:ext>
            </a:extLst>
          </p:cNvPr>
          <p:cNvSpPr txBox="1"/>
          <p:nvPr/>
        </p:nvSpPr>
        <p:spPr>
          <a:xfrm>
            <a:off x="8763000" y="2933700"/>
            <a:ext cx="8833184" cy="6086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The UT PLAYS Program’s Response:</a:t>
            </a:r>
          </a:p>
          <a:p>
            <a:pPr>
              <a:buFont typeface=""/>
              <a:buChar char="•"/>
            </a:pPr>
            <a:r>
              <a:rPr lang="en-US" sz="2750" dirty="0"/>
              <a:t>Recognizing the struggle that many teachers face in achieving Day 1 Readiness, the UT PLAYS program was designed to address this gap.</a:t>
            </a:r>
          </a:p>
          <a:p>
            <a:endParaRPr lang="en-US" sz="2750" dirty="0"/>
          </a:p>
          <a:p>
            <a:pPr>
              <a:buFont typeface=""/>
              <a:buChar char="•"/>
            </a:pPr>
            <a:r>
              <a:rPr lang="en-US" sz="2750" dirty="0"/>
              <a:t>Through its competency-based, asynchronous curriculum, the program focuses on equipping future teachers with essential skills before they enter the classroom.</a:t>
            </a:r>
          </a:p>
          <a:p>
            <a:endParaRPr lang="en-US" sz="2750" dirty="0"/>
          </a:p>
          <a:p>
            <a:pPr>
              <a:buFont typeface=""/>
              <a:buChar char="•"/>
            </a:pPr>
            <a:r>
              <a:rPr lang="en-US" sz="2750" b="1" dirty="0"/>
              <a:t>Key Focus</a:t>
            </a:r>
            <a:r>
              <a:rPr lang="en-US" sz="2750" dirty="0"/>
              <a:t>: The program emphasizes practical skills, real-world application, and continuous feedback to ensure that teachers have the tools necessary to thrive from the very first day.</a:t>
            </a:r>
          </a:p>
        </p:txBody>
      </p:sp>
      <p:graphicFrame>
        <p:nvGraphicFramePr>
          <p:cNvPr id="11" name="Diagram 10">
            <a:extLst>
              <a:ext uri="{FF2B5EF4-FFF2-40B4-BE49-F238E27FC236}">
                <a16:creationId xmlns:a16="http://schemas.microsoft.com/office/drawing/2014/main" id="{57975452-2CA9-20BA-64AD-5E25D4DE5AC3}"/>
              </a:ext>
            </a:extLst>
          </p:cNvPr>
          <p:cNvGraphicFramePr/>
          <p:nvPr>
            <p:extLst>
              <p:ext uri="{D42A27DB-BD31-4B8C-83A1-F6EECF244321}">
                <p14:modId xmlns:p14="http://schemas.microsoft.com/office/powerpoint/2010/main" val="3360617043"/>
              </p:ext>
            </p:extLst>
          </p:nvPr>
        </p:nvGraphicFramePr>
        <p:xfrm>
          <a:off x="1028695" y="2489672"/>
          <a:ext cx="6324600" cy="604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60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42975"/>
            <a:ext cx="16230600" cy="609590"/>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UT PLAYS</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1028689" y="2227065"/>
            <a:ext cx="7877184" cy="7488397"/>
          </a:xfrm>
          <a:prstGeom prst="rect">
            <a:avLst/>
          </a:prstGeom>
        </p:spPr>
        <p:txBody>
          <a:bodyPr lIns="0" tIns="0" rIns="0" bIns="0" rtlCol="0" anchor="t">
            <a:spAutoFit/>
          </a:bodyPr>
          <a:lstStyle/>
          <a:p>
            <a:pPr algn="l">
              <a:lnSpc>
                <a:spcPts val="4199"/>
              </a:lnSpc>
            </a:pPr>
            <a:r>
              <a:rPr lang="en-US" sz="3200" b="1" dirty="0">
                <a:solidFill>
                  <a:srgbClr val="2B2C30"/>
                </a:solidFill>
                <a:latin typeface="Aptos" panose="020B0004020202020204" pitchFamily="34" charset="0"/>
                <a:ea typeface="Public Sans"/>
                <a:cs typeface="Public Sans"/>
                <a:sym typeface="Public Sans"/>
              </a:rPr>
              <a:t>Program Overview:</a:t>
            </a:r>
          </a:p>
          <a:p>
            <a:pPr algn="l">
              <a:lnSpc>
                <a:spcPts val="4199"/>
              </a:lnSpc>
            </a:pPr>
            <a:endParaRPr lang="en-US" sz="2799" dirty="0">
              <a:solidFill>
                <a:srgbClr val="2B2C30"/>
              </a:solidFill>
              <a:latin typeface="Aptos" panose="020B0004020202020204" pitchFamily="34" charset="0"/>
              <a:ea typeface="Public Sans"/>
              <a:cs typeface="Public Sans"/>
              <a:sym typeface="Public Sans"/>
            </a:endParaRPr>
          </a:p>
          <a:p>
            <a:pPr marL="603885" lvl="1" indent="-302260">
              <a:lnSpc>
                <a:spcPts val="4199"/>
              </a:lnSpc>
              <a:buFont typeface="Arial"/>
              <a:buChar char="•"/>
            </a:pPr>
            <a:r>
              <a:rPr lang="en-US" sz="2750" dirty="0">
                <a:solidFill>
                  <a:srgbClr val="2B2C30"/>
                </a:solidFill>
                <a:latin typeface="Aptos" panose="020B0004020202020204" pitchFamily="34" charset="0"/>
                <a:ea typeface="Public Sans"/>
                <a:cs typeface="Public Sans"/>
                <a:sym typeface="Public Sans"/>
              </a:rPr>
              <a:t>Initial Licensure (Apprenticeship Pathway and Job Embedded Pathway) and Additional Endorsements</a:t>
            </a:r>
            <a:endParaRPr lang="en-US" sz="2750" dirty="0">
              <a:solidFill>
                <a:srgbClr val="2B2C30"/>
              </a:solidFill>
              <a:latin typeface="Aptos" panose="020B0004020202020204" pitchFamily="34" charset="0"/>
              <a:ea typeface="Public Sans"/>
              <a:cs typeface="Public Sans"/>
            </a:endParaRPr>
          </a:p>
          <a:p>
            <a:pPr marL="603885" lvl="1" indent="-302260">
              <a:lnSpc>
                <a:spcPts val="4199"/>
              </a:lnSpc>
              <a:buFont typeface="Arial"/>
              <a:buChar char="•"/>
            </a:pPr>
            <a:r>
              <a:rPr lang="en-US" sz="2750" dirty="0">
                <a:solidFill>
                  <a:srgbClr val="2B2C30"/>
                </a:solidFill>
                <a:latin typeface="Aptos" panose="020B0004020202020204" pitchFamily="34" charset="0"/>
                <a:ea typeface="Public Sans"/>
                <a:cs typeface="Public Sans"/>
                <a:sym typeface="Public Sans"/>
              </a:rPr>
              <a:t>Special Education (Interventionist K-16; 6-12; SPED Comprehensive K-12) and Mathematics (6-8; 6-12</a:t>
            </a:r>
            <a:endParaRPr lang="en-US" sz="2750" dirty="0">
              <a:solidFill>
                <a:srgbClr val="2B2C30"/>
              </a:solidFill>
              <a:latin typeface="Aptos" panose="020B0004020202020204" pitchFamily="34" charset="0"/>
              <a:ea typeface="Public Sans"/>
              <a:cs typeface="Public Sans"/>
            </a:endParaRPr>
          </a:p>
          <a:p>
            <a:pPr marL="603885" lvl="1" indent="-302260" algn="l">
              <a:lnSpc>
                <a:spcPts val="4199"/>
              </a:lnSpc>
              <a:buFont typeface="Arial"/>
              <a:buChar char="•"/>
            </a:pPr>
            <a:r>
              <a:rPr lang="en-US" sz="2750" dirty="0">
                <a:solidFill>
                  <a:srgbClr val="2B2C30"/>
                </a:solidFill>
                <a:latin typeface="Aptos" panose="020B0004020202020204" pitchFamily="34" charset="0"/>
                <a:ea typeface="Public Sans"/>
                <a:cs typeface="Public Sans"/>
                <a:sym typeface="Public Sans"/>
              </a:rPr>
              <a:t>Competency-based, Non-credit generating, Asynchronous</a:t>
            </a:r>
            <a:endParaRPr lang="en-US" sz="2750" dirty="0">
              <a:solidFill>
                <a:srgbClr val="2B2C30"/>
              </a:solidFill>
              <a:latin typeface="Aptos" panose="020B0004020202020204" pitchFamily="34" charset="0"/>
              <a:ea typeface="Public Sans"/>
              <a:cs typeface="Public Sans"/>
            </a:endParaRPr>
          </a:p>
          <a:p>
            <a:pPr marL="603885" lvl="1" indent="-302260" algn="l">
              <a:lnSpc>
                <a:spcPts val="4199"/>
              </a:lnSpc>
              <a:buFont typeface="Arial"/>
              <a:buChar char="•"/>
            </a:pPr>
            <a:r>
              <a:rPr lang="en-US" sz="2799" dirty="0">
                <a:solidFill>
                  <a:srgbClr val="2B2C30"/>
                </a:solidFill>
                <a:latin typeface="Aptos" panose="020B0004020202020204" pitchFamily="34" charset="0"/>
                <a:ea typeface="Public Sans"/>
                <a:cs typeface="Public Sans"/>
                <a:sym typeface="Public Sans"/>
              </a:rPr>
              <a:t>Targeting Bachelor’s degree holders and licensed teachers</a:t>
            </a:r>
            <a:endParaRPr lang="en-US" sz="2799" dirty="0">
              <a:solidFill>
                <a:srgbClr val="2B2C30"/>
              </a:solidFill>
              <a:latin typeface="Aptos" panose="020B0004020202020204" pitchFamily="34" charset="0"/>
              <a:ea typeface="Public Sans"/>
              <a:cs typeface="Public Sans"/>
            </a:endParaRPr>
          </a:p>
          <a:p>
            <a:pPr algn="l">
              <a:lnSpc>
                <a:spcPts val="4199"/>
              </a:lnSpc>
            </a:pPr>
            <a:endParaRPr lang="en-US" sz="2799" dirty="0">
              <a:solidFill>
                <a:srgbClr val="2B2C30"/>
              </a:solidFill>
              <a:latin typeface="Public Sans"/>
              <a:ea typeface="Public Sans"/>
              <a:cs typeface="Public Sans"/>
              <a:sym typeface="Public Sans"/>
            </a:endParaRPr>
          </a:p>
          <a:p>
            <a:pPr algn="l">
              <a:lnSpc>
                <a:spcPts val="4199"/>
              </a:lnSpc>
            </a:pPr>
            <a:endParaRPr lang="en-US" sz="2799" dirty="0">
              <a:solidFill>
                <a:srgbClr val="2B2C30"/>
              </a:solidFill>
              <a:latin typeface="Public Sans"/>
              <a:ea typeface="Public Sans"/>
              <a:cs typeface="Public Sans"/>
              <a:sym typeface="Public Sans"/>
            </a:endParaRPr>
          </a:p>
        </p:txBody>
      </p:sp>
      <p:sp>
        <p:nvSpPr>
          <p:cNvPr id="5" name="TextBox 5"/>
          <p:cNvSpPr txBox="1"/>
          <p:nvPr/>
        </p:nvSpPr>
        <p:spPr>
          <a:xfrm>
            <a:off x="9360287" y="2227065"/>
            <a:ext cx="7877184" cy="5333961"/>
          </a:xfrm>
          <a:prstGeom prst="rect">
            <a:avLst/>
          </a:prstGeom>
        </p:spPr>
        <p:txBody>
          <a:bodyPr lIns="0" tIns="0" rIns="0" bIns="0" rtlCol="0" anchor="t">
            <a:spAutoFit/>
          </a:bodyPr>
          <a:lstStyle/>
          <a:p>
            <a:pPr algn="l">
              <a:lnSpc>
                <a:spcPts val="4199"/>
              </a:lnSpc>
            </a:pPr>
            <a:r>
              <a:rPr lang="en-US" sz="3200" b="1" dirty="0">
                <a:solidFill>
                  <a:srgbClr val="2B2C30"/>
                </a:solidFill>
                <a:ea typeface="Public Sans"/>
                <a:cs typeface="Public Sans"/>
                <a:sym typeface="Public Sans"/>
              </a:rPr>
              <a:t>Goals:</a:t>
            </a:r>
          </a:p>
          <a:p>
            <a:pPr algn="l">
              <a:lnSpc>
                <a:spcPts val="4199"/>
              </a:lnSpc>
            </a:pPr>
            <a:endParaRPr lang="en-US" sz="2799" dirty="0">
              <a:solidFill>
                <a:srgbClr val="2B2C30"/>
              </a:solidFill>
              <a:ea typeface="Public Sans"/>
              <a:cs typeface="Public Sans"/>
              <a:sym typeface="Public Sans"/>
            </a:endParaRPr>
          </a:p>
          <a:p>
            <a:pPr marL="604519" lvl="1" indent="-302260" algn="l">
              <a:lnSpc>
                <a:spcPts val="4199"/>
              </a:lnSpc>
              <a:buFont typeface="Arial"/>
              <a:buChar char="•"/>
            </a:pPr>
            <a:r>
              <a:rPr lang="en-US" sz="2750" dirty="0">
                <a:solidFill>
                  <a:srgbClr val="2B2C30"/>
                </a:solidFill>
                <a:ea typeface="Public Sans"/>
                <a:cs typeface="Public Sans"/>
                <a:sym typeface="Public Sans"/>
              </a:rPr>
              <a:t>Immediate effectiveness in the classroom</a:t>
            </a:r>
          </a:p>
          <a:p>
            <a:pPr marL="604519" lvl="1" indent="-302260" algn="l">
              <a:lnSpc>
                <a:spcPts val="4199"/>
              </a:lnSpc>
              <a:buFont typeface="Arial"/>
              <a:buChar char="•"/>
            </a:pPr>
            <a:r>
              <a:rPr lang="en-US" sz="2750" dirty="0">
                <a:solidFill>
                  <a:srgbClr val="2B2C30"/>
                </a:solidFill>
                <a:ea typeface="Public Sans"/>
                <a:cs typeface="Public Sans"/>
                <a:sym typeface="Public Sans"/>
              </a:rPr>
              <a:t>Meet the needs of districts by taking away barriers to education such as tuition, travel, and seat-time</a:t>
            </a:r>
          </a:p>
          <a:p>
            <a:pPr marL="604519" lvl="1" indent="-302260" algn="l">
              <a:lnSpc>
                <a:spcPts val="4199"/>
              </a:lnSpc>
              <a:buFont typeface="Arial"/>
              <a:buChar char="•"/>
            </a:pPr>
            <a:r>
              <a:rPr lang="en-US" sz="2750" dirty="0">
                <a:solidFill>
                  <a:srgbClr val="2B2C30"/>
                </a:solidFill>
                <a:ea typeface="Public Sans"/>
                <a:cs typeface="Public Sans"/>
                <a:sym typeface="Public Sans"/>
              </a:rPr>
              <a:t>Teachers prepared with everything they need for Day 1 Readiness</a:t>
            </a:r>
          </a:p>
          <a:p>
            <a:pPr algn="l">
              <a:lnSpc>
                <a:spcPts val="4199"/>
              </a:lnSpc>
            </a:pPr>
            <a:endParaRPr lang="en-US" sz="2799" dirty="0">
              <a:solidFill>
                <a:srgbClr val="2B2C30"/>
              </a:solidFill>
              <a:latin typeface="Public Sans"/>
              <a:ea typeface="Public Sans"/>
              <a:cs typeface="Public Sans"/>
              <a:sym typeface="Public Sans"/>
            </a:endParaRPr>
          </a:p>
          <a:p>
            <a:pPr algn="l">
              <a:lnSpc>
                <a:spcPts val="4199"/>
              </a:lnSpc>
            </a:pPr>
            <a:endParaRPr lang="en-US" sz="2799" dirty="0">
              <a:solidFill>
                <a:srgbClr val="2B2C30"/>
              </a:solidFill>
              <a:latin typeface="Public Sans"/>
              <a:ea typeface="Public Sans"/>
              <a:cs typeface="Public Sans"/>
              <a:sym typeface="Public Sans"/>
            </a:endParaRPr>
          </a:p>
        </p:txBody>
      </p:sp>
    </p:spTree>
    <p:extLst>
      <p:ext uri="{BB962C8B-B14F-4D97-AF65-F5344CB8AC3E}">
        <p14:creationId xmlns:p14="http://schemas.microsoft.com/office/powerpoint/2010/main" val="426731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COURSE DESIGN</a:t>
            </a:r>
          </a:p>
        </p:txBody>
      </p:sp>
      <p:sp>
        <p:nvSpPr>
          <p:cNvPr id="3" name="AutoShape 3"/>
          <p:cNvSpPr/>
          <p:nvPr/>
        </p:nvSpPr>
        <p:spPr>
          <a:xfrm flipV="1">
            <a:off x="838200" y="1704758"/>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4" name="Group 4"/>
          <p:cNvGrpSpPr/>
          <p:nvPr/>
        </p:nvGrpSpPr>
        <p:grpSpPr>
          <a:xfrm>
            <a:off x="1006871" y="2828301"/>
            <a:ext cx="7023724" cy="7222261"/>
            <a:chOff x="-25385" y="-496926"/>
            <a:chExt cx="9364966" cy="9629679"/>
          </a:xfrm>
        </p:grpSpPr>
        <p:sp>
          <p:nvSpPr>
            <p:cNvPr id="5" name="TextBox 5"/>
            <p:cNvSpPr txBox="1"/>
            <p:nvPr/>
          </p:nvSpPr>
          <p:spPr>
            <a:xfrm>
              <a:off x="-25385" y="584516"/>
              <a:ext cx="9301481" cy="8548237"/>
            </a:xfrm>
            <a:prstGeom prst="rect">
              <a:avLst/>
            </a:prstGeom>
          </p:spPr>
          <p:txBody>
            <a:bodyPr lIns="0" tIns="0" rIns="0" bIns="0" rtlCol="0" anchor="t">
              <a:spAutoFit/>
            </a:bodyPr>
            <a:lstStyle/>
            <a:p>
              <a:pPr algn="l">
                <a:lnSpc>
                  <a:spcPts val="4199"/>
                </a:lnSpc>
              </a:pPr>
              <a:r>
                <a:rPr lang="en-US" sz="2750" dirty="0">
                  <a:solidFill>
                    <a:srgbClr val="2B2C30"/>
                  </a:solidFill>
                  <a:ea typeface="Public Sans"/>
                  <a:cs typeface="Public Sans"/>
                  <a:sym typeface="Public Sans"/>
                </a:rPr>
                <a:t>A group of professors and content specialist worked together to create competencies based on the </a:t>
              </a:r>
              <a:r>
                <a:rPr lang="en-US" sz="2750" dirty="0" err="1">
                  <a:solidFill>
                    <a:srgbClr val="2B2C30"/>
                  </a:solidFill>
                  <a:ea typeface="Public Sans"/>
                  <a:cs typeface="Public Sans"/>
                  <a:sym typeface="Public Sans"/>
                </a:rPr>
                <a:t>InTASC</a:t>
              </a:r>
              <a:r>
                <a:rPr lang="en-US" sz="2750" dirty="0">
                  <a:solidFill>
                    <a:srgbClr val="2B2C30"/>
                  </a:solidFill>
                  <a:ea typeface="Public Sans"/>
                  <a:cs typeface="Public Sans"/>
                  <a:sym typeface="Public Sans"/>
                </a:rPr>
                <a:t> standards addressed in the core and clinical courses necessary for receiving an initial teaching license.</a:t>
              </a:r>
            </a:p>
            <a:p>
              <a:pPr algn="l">
                <a:lnSpc>
                  <a:spcPts val="4199"/>
                </a:lnSpc>
              </a:pPr>
              <a:endParaRPr lang="en-US" sz="2750" dirty="0">
                <a:solidFill>
                  <a:srgbClr val="2B2C30"/>
                </a:solidFill>
                <a:ea typeface="Public Sans"/>
                <a:cs typeface="Public Sans"/>
                <a:sym typeface="Public Sans"/>
              </a:endParaRPr>
            </a:p>
            <a:p>
              <a:pPr algn="l">
                <a:lnSpc>
                  <a:spcPts val="4199"/>
                </a:lnSpc>
              </a:pPr>
              <a:r>
                <a:rPr lang="en-US" sz="2750" dirty="0">
                  <a:solidFill>
                    <a:srgbClr val="2B2C30"/>
                  </a:solidFill>
                  <a:ea typeface="Public Sans"/>
                  <a:cs typeface="Public Sans"/>
                  <a:sym typeface="Public Sans"/>
                </a:rPr>
                <a:t>From the standards addressed, a list of competencies was developed and modules to address each competency was created for the core/clinical course</a:t>
              </a:r>
            </a:p>
            <a:p>
              <a:pPr algn="l">
                <a:lnSpc>
                  <a:spcPts val="4199"/>
                </a:lnSpc>
              </a:pPr>
              <a:endParaRPr lang="en-US" sz="2799" dirty="0">
                <a:solidFill>
                  <a:srgbClr val="2B2C30"/>
                </a:solidFill>
                <a:ea typeface="Public Sans"/>
                <a:cs typeface="Public Sans"/>
                <a:sym typeface="Public Sans"/>
              </a:endParaRPr>
            </a:p>
            <a:p>
              <a:pPr algn="l">
                <a:lnSpc>
                  <a:spcPts val="4199"/>
                </a:lnSpc>
              </a:pPr>
              <a:endParaRPr lang="en-US" sz="2799" dirty="0">
                <a:solidFill>
                  <a:srgbClr val="2B2C30"/>
                </a:solidFill>
                <a:ea typeface="Public Sans"/>
                <a:cs typeface="Public Sans"/>
                <a:sym typeface="Public Sans"/>
              </a:endParaRPr>
            </a:p>
          </p:txBody>
        </p:sp>
        <p:sp>
          <p:nvSpPr>
            <p:cNvPr id="6" name="TextBox 6"/>
            <p:cNvSpPr txBox="1"/>
            <p:nvPr/>
          </p:nvSpPr>
          <p:spPr>
            <a:xfrm>
              <a:off x="-20661" y="-496926"/>
              <a:ext cx="9360242" cy="651717"/>
            </a:xfrm>
            <a:prstGeom prst="rect">
              <a:avLst/>
            </a:prstGeom>
          </p:spPr>
          <p:txBody>
            <a:bodyPr lIns="0" tIns="0" rIns="0" bIns="0" rtlCol="0" anchor="t">
              <a:spAutoFit/>
            </a:bodyPr>
            <a:lstStyle/>
            <a:p>
              <a:pPr algn="l">
                <a:lnSpc>
                  <a:spcPts val="3919"/>
                </a:lnSpc>
              </a:pPr>
              <a:r>
                <a:rPr lang="en-US" sz="3200" b="1" dirty="0">
                  <a:solidFill>
                    <a:srgbClr val="2B2C30"/>
                  </a:solidFill>
                  <a:ea typeface="Public Sans Bold"/>
                  <a:cs typeface="Public Sans Bold"/>
                  <a:sym typeface="Public Sans Bold"/>
                </a:rPr>
                <a:t>Competency Based</a:t>
              </a:r>
            </a:p>
          </p:txBody>
        </p:sp>
      </p:grpSp>
      <p:grpSp>
        <p:nvGrpSpPr>
          <p:cNvPr id="7" name="Group 7"/>
          <p:cNvGrpSpPr/>
          <p:nvPr/>
        </p:nvGrpSpPr>
        <p:grpSpPr>
          <a:xfrm>
            <a:off x="9122171" y="1936696"/>
            <a:ext cx="6888979" cy="3982209"/>
            <a:chOff x="0" y="-501458"/>
            <a:chExt cx="9185306" cy="5309611"/>
          </a:xfrm>
        </p:grpSpPr>
        <p:sp>
          <p:nvSpPr>
            <p:cNvPr id="8" name="TextBox 8"/>
            <p:cNvSpPr txBox="1"/>
            <p:nvPr/>
          </p:nvSpPr>
          <p:spPr>
            <a:xfrm>
              <a:off x="57664" y="584517"/>
              <a:ext cx="9127642" cy="4223636"/>
            </a:xfrm>
            <a:prstGeom prst="rect">
              <a:avLst/>
            </a:prstGeom>
          </p:spPr>
          <p:txBody>
            <a:bodyPr lIns="0" tIns="0" rIns="0" bIns="0" rtlCol="0" anchor="t">
              <a:spAutoFit/>
            </a:bodyPr>
            <a:lstStyle/>
            <a:p>
              <a:pPr algn="l">
                <a:lnSpc>
                  <a:spcPts val="4199"/>
                </a:lnSpc>
              </a:pPr>
              <a:r>
                <a:rPr lang="en-US" sz="2750" dirty="0">
                  <a:solidFill>
                    <a:srgbClr val="2B2C30"/>
                  </a:solidFill>
                  <a:ea typeface="Public Sans"/>
                  <a:cs typeface="Public Sans"/>
                  <a:sym typeface="Public Sans"/>
                </a:rPr>
                <a:t>The entire course is designed to be completed asynchronously.</a:t>
              </a:r>
            </a:p>
            <a:p>
              <a:pPr algn="l">
                <a:lnSpc>
                  <a:spcPts val="4199"/>
                </a:lnSpc>
              </a:pPr>
              <a:endParaRPr lang="en-US" sz="2750" dirty="0">
                <a:solidFill>
                  <a:srgbClr val="2B2C30"/>
                </a:solidFill>
                <a:ea typeface="Public Sans"/>
                <a:cs typeface="Public Sans"/>
                <a:sym typeface="Public Sans"/>
              </a:endParaRPr>
            </a:p>
            <a:p>
              <a:pPr algn="l">
                <a:lnSpc>
                  <a:spcPts val="4199"/>
                </a:lnSpc>
              </a:pPr>
              <a:r>
                <a:rPr lang="en-US" sz="2750" dirty="0">
                  <a:solidFill>
                    <a:srgbClr val="2B2C30"/>
                  </a:solidFill>
                  <a:ea typeface="Public Sans"/>
                  <a:cs typeface="Public Sans"/>
                  <a:sym typeface="Public Sans"/>
                </a:rPr>
                <a:t>Teacher candidates can complete lessons and portfolio assignments during a plan period, over the weekend, or after school.  </a:t>
              </a:r>
            </a:p>
          </p:txBody>
        </p:sp>
        <p:sp>
          <p:nvSpPr>
            <p:cNvPr id="9" name="TextBox 9"/>
            <p:cNvSpPr txBox="1"/>
            <p:nvPr/>
          </p:nvSpPr>
          <p:spPr>
            <a:xfrm>
              <a:off x="0" y="-501458"/>
              <a:ext cx="9185306" cy="651717"/>
            </a:xfrm>
            <a:prstGeom prst="rect">
              <a:avLst/>
            </a:prstGeom>
          </p:spPr>
          <p:txBody>
            <a:bodyPr lIns="0" tIns="0" rIns="0" bIns="0" rtlCol="0" anchor="t">
              <a:spAutoFit/>
            </a:bodyPr>
            <a:lstStyle/>
            <a:p>
              <a:pPr algn="l">
                <a:lnSpc>
                  <a:spcPts val="3919"/>
                </a:lnSpc>
              </a:pPr>
              <a:r>
                <a:rPr lang="en-US" sz="3200" b="1" dirty="0">
                  <a:solidFill>
                    <a:srgbClr val="2B2C30"/>
                  </a:solidFill>
                  <a:ea typeface="Public Sans Bold"/>
                  <a:cs typeface="Public Sans Bold"/>
                  <a:sym typeface="Public Sans Bold"/>
                </a:rPr>
                <a:t>Asynchronous</a:t>
              </a:r>
            </a:p>
          </p:txBody>
        </p:sp>
      </p:grpSp>
      <p:grpSp>
        <p:nvGrpSpPr>
          <p:cNvPr id="12" name="Group 7">
            <a:extLst>
              <a:ext uri="{FF2B5EF4-FFF2-40B4-BE49-F238E27FC236}">
                <a16:creationId xmlns:a16="http://schemas.microsoft.com/office/drawing/2014/main" id="{F3FAB496-4050-ABC8-A275-B1DB87601C09}"/>
              </a:ext>
            </a:extLst>
          </p:cNvPr>
          <p:cNvGrpSpPr/>
          <p:nvPr/>
        </p:nvGrpSpPr>
        <p:grpSpPr>
          <a:xfrm>
            <a:off x="9122171" y="6216519"/>
            <a:ext cx="6888979" cy="4009201"/>
            <a:chOff x="0" y="-501458"/>
            <a:chExt cx="9185306" cy="5345605"/>
          </a:xfrm>
        </p:grpSpPr>
        <p:sp>
          <p:nvSpPr>
            <p:cNvPr id="13" name="TextBox 8">
              <a:extLst>
                <a:ext uri="{FF2B5EF4-FFF2-40B4-BE49-F238E27FC236}">
                  <a16:creationId xmlns:a16="http://schemas.microsoft.com/office/drawing/2014/main" id="{7803A9DB-536B-1D57-102B-4108E3722A26}"/>
                </a:ext>
              </a:extLst>
            </p:cNvPr>
            <p:cNvSpPr txBox="1"/>
            <p:nvPr/>
          </p:nvSpPr>
          <p:spPr>
            <a:xfrm>
              <a:off x="57664" y="584516"/>
              <a:ext cx="9127642" cy="4259631"/>
            </a:xfrm>
            <a:prstGeom prst="rect">
              <a:avLst/>
            </a:prstGeom>
          </p:spPr>
          <p:txBody>
            <a:bodyPr lIns="0" tIns="0" rIns="0" bIns="0" rtlCol="0" anchor="t">
              <a:spAutoFit/>
            </a:bodyPr>
            <a:lstStyle/>
            <a:p>
              <a:pPr algn="l">
                <a:lnSpc>
                  <a:spcPts val="4199"/>
                </a:lnSpc>
              </a:pPr>
              <a:r>
                <a:rPr lang="en-US" sz="2750" dirty="0">
                  <a:solidFill>
                    <a:srgbClr val="2B2C30"/>
                  </a:solidFill>
                  <a:ea typeface="Public Sans"/>
                  <a:cs typeface="Public Sans"/>
                  <a:sym typeface="Public Sans"/>
                </a:rPr>
                <a:t>Teacher Candidates must be in the classroom.</a:t>
              </a:r>
            </a:p>
            <a:p>
              <a:pPr algn="l">
                <a:lnSpc>
                  <a:spcPts val="4199"/>
                </a:lnSpc>
              </a:pPr>
              <a:endParaRPr lang="en-US" sz="2750" dirty="0">
                <a:solidFill>
                  <a:srgbClr val="2B2C30"/>
                </a:solidFill>
                <a:ea typeface="Public Sans"/>
                <a:cs typeface="Public Sans"/>
                <a:sym typeface="Public Sans"/>
              </a:endParaRPr>
            </a:p>
            <a:p>
              <a:pPr algn="l">
                <a:lnSpc>
                  <a:spcPts val="4199"/>
                </a:lnSpc>
              </a:pPr>
              <a:r>
                <a:rPr lang="en-US" sz="2750" dirty="0">
                  <a:solidFill>
                    <a:srgbClr val="2B2C30"/>
                  </a:solidFill>
                  <a:ea typeface="Public Sans"/>
                  <a:cs typeface="Public Sans"/>
                  <a:sym typeface="Public Sans"/>
                </a:rPr>
                <a:t>Job-embedded and apprenticeship options allow teacher candidates to be in the classroom while learning </a:t>
              </a:r>
            </a:p>
          </p:txBody>
        </p:sp>
        <p:sp>
          <p:nvSpPr>
            <p:cNvPr id="14" name="TextBox 9">
              <a:extLst>
                <a:ext uri="{FF2B5EF4-FFF2-40B4-BE49-F238E27FC236}">
                  <a16:creationId xmlns:a16="http://schemas.microsoft.com/office/drawing/2014/main" id="{B7A125AF-5325-C9C2-866F-789C1C8EDE0F}"/>
                </a:ext>
              </a:extLst>
            </p:cNvPr>
            <p:cNvSpPr txBox="1"/>
            <p:nvPr/>
          </p:nvSpPr>
          <p:spPr>
            <a:xfrm>
              <a:off x="0" y="-501458"/>
              <a:ext cx="9185306" cy="651718"/>
            </a:xfrm>
            <a:prstGeom prst="rect">
              <a:avLst/>
            </a:prstGeom>
          </p:spPr>
          <p:txBody>
            <a:bodyPr lIns="0" tIns="0" rIns="0" bIns="0" rtlCol="0" anchor="t">
              <a:spAutoFit/>
            </a:bodyPr>
            <a:lstStyle/>
            <a:p>
              <a:pPr algn="l">
                <a:lnSpc>
                  <a:spcPts val="3919"/>
                </a:lnSpc>
              </a:pPr>
              <a:r>
                <a:rPr lang="en-US" sz="3200" b="1" dirty="0">
                  <a:solidFill>
                    <a:srgbClr val="2B2C30"/>
                  </a:solidFill>
                  <a:ea typeface="Public Sans Bold"/>
                  <a:cs typeface="Public Sans Bold"/>
                  <a:sym typeface="Public Sans Bold"/>
                </a:rPr>
                <a:t>On-the-job training</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nSpc>
                <a:spcPts val="5200"/>
              </a:lnSpc>
              <a:spcBef>
                <a:spcPct val="0"/>
              </a:spcBef>
            </a:pPr>
            <a:r>
              <a:rPr lang="en-US" sz="3700" b="1" spc="843">
                <a:solidFill>
                  <a:srgbClr val="2B2C30"/>
                </a:solidFill>
                <a:latin typeface="Public Sans Bold"/>
                <a:sym typeface="Public Sans Bold"/>
              </a:rPr>
              <a:t>KEY COMPONENTS OF THE UT-PLAYS PROGRAM</a:t>
            </a:r>
            <a:endParaRPr lang="en-US"/>
          </a:p>
        </p:txBody>
      </p:sp>
      <p:sp>
        <p:nvSpPr>
          <p:cNvPr id="3" name="AutoShape 3"/>
          <p:cNvSpPr/>
          <p:nvPr/>
        </p:nvSpPr>
        <p:spPr>
          <a:xfrm flipV="1">
            <a:off x="838200" y="1704758"/>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10" name="TextBox 9">
            <a:extLst>
              <a:ext uri="{FF2B5EF4-FFF2-40B4-BE49-F238E27FC236}">
                <a16:creationId xmlns:a16="http://schemas.microsoft.com/office/drawing/2014/main" id="{148C98E0-6D7D-2F2D-5C29-1CE14891F5B3}"/>
              </a:ext>
            </a:extLst>
          </p:cNvPr>
          <p:cNvSpPr txBox="1"/>
          <p:nvPr/>
        </p:nvSpPr>
        <p:spPr>
          <a:xfrm>
            <a:off x="838200" y="2933700"/>
            <a:ext cx="10260105" cy="5870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200" b="1" dirty="0"/>
              <a:t>Pedagogy</a:t>
            </a:r>
            <a:endParaRPr lang="en-US" sz="3200" dirty="0"/>
          </a:p>
          <a:p>
            <a:pPr marL="228600" lvl="1" indent="-228600">
              <a:buFont typeface=""/>
              <a:buChar char="•"/>
            </a:pPr>
            <a:r>
              <a:rPr lang="en-US" sz="2750" dirty="0"/>
              <a:t>Evidence-based instructional strategies</a:t>
            </a:r>
          </a:p>
          <a:p>
            <a:pPr marL="228600" lvl="1" indent="-228600">
              <a:buFont typeface=""/>
              <a:buChar char="•"/>
            </a:pPr>
            <a:r>
              <a:rPr lang="en-US" sz="2750" dirty="0"/>
              <a:t>Competency-driven instruction</a:t>
            </a:r>
          </a:p>
          <a:p>
            <a:pPr marL="0" lvl="1"/>
            <a:endParaRPr lang="en-US" sz="2750" dirty="0"/>
          </a:p>
          <a:p>
            <a:pPr marL="228600" indent="-228600">
              <a:buAutoNum type="arabicPeriod"/>
            </a:pPr>
            <a:r>
              <a:rPr lang="en-US" sz="3200" b="1" dirty="0"/>
              <a:t>  Clinical Experiences</a:t>
            </a:r>
          </a:p>
          <a:p>
            <a:pPr marL="228600" lvl="1" indent="-228600">
              <a:buFont typeface=""/>
              <a:buChar char="•"/>
            </a:pPr>
            <a:r>
              <a:rPr lang="en-US" sz="2750" dirty="0"/>
              <a:t>Practical application of theoretical knowledge</a:t>
            </a:r>
          </a:p>
          <a:p>
            <a:pPr marL="228600" lvl="1" indent="-228600">
              <a:buFont typeface=""/>
              <a:buChar char="•"/>
            </a:pPr>
            <a:r>
              <a:rPr lang="en-US" sz="2750" dirty="0"/>
              <a:t>Real-time classroom integration</a:t>
            </a:r>
          </a:p>
          <a:p>
            <a:pPr marL="0" lvl="1"/>
            <a:endParaRPr lang="en-US" sz="2750" dirty="0"/>
          </a:p>
          <a:p>
            <a:pPr marL="228600" indent="-228600">
              <a:buAutoNum type="arabicPeriod"/>
            </a:pPr>
            <a:r>
              <a:rPr lang="en-US" sz="3200" b="1" dirty="0"/>
              <a:t>  Job-Embedded Learning</a:t>
            </a:r>
          </a:p>
          <a:p>
            <a:pPr marL="228600" lvl="1" indent="-228600">
              <a:buFont typeface=""/>
              <a:buChar char="•"/>
            </a:pPr>
            <a:r>
              <a:rPr lang="en-US" sz="2750" dirty="0"/>
              <a:t>Flexible, self-paced progress</a:t>
            </a:r>
          </a:p>
          <a:p>
            <a:pPr marL="228600" lvl="1" indent="-228600">
              <a:buFont typeface=""/>
              <a:buChar char="•"/>
            </a:pPr>
            <a:r>
              <a:rPr lang="en-US" sz="2750" dirty="0"/>
              <a:t>Applying skills in the current educational roles</a:t>
            </a:r>
          </a:p>
          <a:p>
            <a:pPr marL="0" lvl="1"/>
            <a:endParaRPr lang="en-US" sz="2750" dirty="0"/>
          </a:p>
          <a:p>
            <a:pPr marL="0" lvl="1"/>
            <a:r>
              <a:rPr lang="en-US" sz="3200" b="1" dirty="0"/>
              <a:t>4. Consistent Support</a:t>
            </a:r>
          </a:p>
        </p:txBody>
      </p:sp>
      <p:graphicFrame>
        <p:nvGraphicFramePr>
          <p:cNvPr id="4" name="Diagram 3">
            <a:extLst>
              <a:ext uri="{FF2B5EF4-FFF2-40B4-BE49-F238E27FC236}">
                <a16:creationId xmlns:a16="http://schemas.microsoft.com/office/drawing/2014/main" id="{1FC7FC06-06BB-4CDC-470A-A23318C68408}"/>
              </a:ext>
            </a:extLst>
          </p:cNvPr>
          <p:cNvGraphicFramePr/>
          <p:nvPr>
            <p:extLst>
              <p:ext uri="{D42A27DB-BD31-4B8C-83A1-F6EECF244321}">
                <p14:modId xmlns:p14="http://schemas.microsoft.com/office/powerpoint/2010/main" val="582107960"/>
              </p:ext>
            </p:extLst>
          </p:nvPr>
        </p:nvGraphicFramePr>
        <p:xfrm>
          <a:off x="7620000" y="180511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22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262" y="0"/>
            <a:ext cx="4872038" cy="510063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C2E060C-697E-5E9A-E0AB-E3999A0CEA48}"/>
              </a:ext>
            </a:extLst>
          </p:cNvPr>
          <p:cNvSpPr txBox="1"/>
          <p:nvPr/>
        </p:nvSpPr>
        <p:spPr>
          <a:xfrm>
            <a:off x="1257300" y="256743"/>
            <a:ext cx="4260273" cy="355672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800" b="1" kern="1200">
                <a:solidFill>
                  <a:srgbClr val="FFFFFF"/>
                </a:solidFill>
                <a:latin typeface="+mj-lt"/>
                <a:ea typeface="+mj-ea"/>
                <a:cs typeface="+mj-cs"/>
              </a:rPr>
              <a:t>UT-PLAYS vs. Student Teaching/</a:t>
            </a:r>
            <a:endParaRPr lang="en-US"/>
          </a:p>
          <a:p>
            <a:pPr>
              <a:lnSpc>
                <a:spcPct val="90000"/>
              </a:lnSpc>
              <a:spcBef>
                <a:spcPct val="0"/>
              </a:spcBef>
              <a:spcAft>
                <a:spcPts val="600"/>
              </a:spcAft>
            </a:pPr>
            <a:r>
              <a:rPr lang="en-US" sz="4800" b="1" kern="1200">
                <a:solidFill>
                  <a:srgbClr val="FFFFFF"/>
                </a:solidFill>
                <a:latin typeface="+mj-lt"/>
                <a:ea typeface="+mj-ea"/>
                <a:cs typeface="+mj-cs"/>
              </a:rPr>
              <a:t>Internship</a:t>
            </a:r>
            <a:endParaRPr lang="en-US">
              <a:ea typeface="+mj-ea"/>
              <a:cs typeface="+mj-cs"/>
            </a:endParaRPr>
          </a:p>
          <a:p>
            <a:pPr>
              <a:lnSpc>
                <a:spcPct val="90000"/>
              </a:lnSpc>
              <a:spcBef>
                <a:spcPct val="0"/>
              </a:spcBef>
              <a:spcAft>
                <a:spcPts val="600"/>
              </a:spcAft>
            </a:pPr>
            <a:endParaRPr lang="en-US" sz="4800" b="1"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1E3DD44C-D58E-764D-6BD8-5DBB2A427E2D}"/>
              </a:ext>
            </a:extLst>
          </p:cNvPr>
          <p:cNvPicPr>
            <a:picLocks noChangeAspect="1"/>
          </p:cNvPicPr>
          <p:nvPr/>
        </p:nvPicPr>
        <p:blipFill>
          <a:blip r:embed="rId3"/>
          <a:stretch>
            <a:fillRect/>
          </a:stretch>
        </p:blipFill>
        <p:spPr>
          <a:xfrm>
            <a:off x="5846950" y="1108124"/>
            <a:ext cx="12416152" cy="7839742"/>
          </a:xfrm>
          <a:prstGeom prst="rect">
            <a:avLst/>
          </a:prstGeom>
        </p:spPr>
      </p:pic>
      <p:sp>
        <p:nvSpPr>
          <p:cNvPr id="5" name="TextBox 4">
            <a:extLst>
              <a:ext uri="{FF2B5EF4-FFF2-40B4-BE49-F238E27FC236}">
                <a16:creationId xmlns:a16="http://schemas.microsoft.com/office/drawing/2014/main" id="{A473DB8B-4B9B-3813-8A74-0A4F824B65EE}"/>
              </a:ext>
            </a:extLst>
          </p:cNvPr>
          <p:cNvSpPr txBox="1"/>
          <p:nvPr/>
        </p:nvSpPr>
        <p:spPr>
          <a:xfrm>
            <a:off x="6037730" y="1351430"/>
            <a:ext cx="5876364" cy="40011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91919"/>
                </a:solidFill>
                <a:latin typeface="Montserrat"/>
              </a:rPr>
              <a:t>UT-PLAYS Clinical Experience</a:t>
            </a:r>
            <a:endParaRPr lang="en-US" sz="2000" b="1"/>
          </a:p>
        </p:txBody>
      </p:sp>
    </p:spTree>
    <p:extLst>
      <p:ext uri="{BB962C8B-B14F-4D97-AF65-F5344CB8AC3E}">
        <p14:creationId xmlns:p14="http://schemas.microsoft.com/office/powerpoint/2010/main" val="164142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48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earing glasses and a colorful shirt&#10;&#10;Description automatically generated">
            <a:extLst>
              <a:ext uri="{FF2B5EF4-FFF2-40B4-BE49-F238E27FC236}">
                <a16:creationId xmlns:a16="http://schemas.microsoft.com/office/drawing/2014/main" id="{29567B51-C5E3-4D35-6BB2-3160DDB34887}"/>
              </a:ext>
            </a:extLst>
          </p:cNvPr>
          <p:cNvPicPr>
            <a:picLocks noChangeAspect="1"/>
          </p:cNvPicPr>
          <p:nvPr/>
        </p:nvPicPr>
        <p:blipFill>
          <a:blip r:embed="rId3">
            <a:alphaModFix/>
          </a:blip>
          <a:srcRect l="10383" r="16632"/>
          <a:stretch/>
        </p:blipFill>
        <p:spPr>
          <a:xfrm>
            <a:off x="456" y="-30480"/>
            <a:ext cx="6668193" cy="5596071"/>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4" name="Picture 3">
            <a:extLst>
              <a:ext uri="{FF2B5EF4-FFF2-40B4-BE49-F238E27FC236}">
                <a16:creationId xmlns:a16="http://schemas.microsoft.com/office/drawing/2014/main" id="{61B7BBDB-DC71-2A13-E53F-8B14F5FC158F}"/>
              </a:ext>
            </a:extLst>
          </p:cNvPr>
          <p:cNvPicPr>
            <a:picLocks noChangeAspect="1"/>
          </p:cNvPicPr>
          <p:nvPr/>
        </p:nvPicPr>
        <p:blipFill>
          <a:blip r:embed="rId4">
            <a:alphaModFix/>
          </a:blip>
          <a:srcRect t="3735" r="-2" b="18234"/>
          <a:stretch/>
        </p:blipFill>
        <p:spPr>
          <a:xfrm>
            <a:off x="12867" y="5875918"/>
            <a:ext cx="5160879" cy="4425308"/>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27" name="Group 26">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 y="-30480"/>
            <a:ext cx="6929013" cy="5990520"/>
            <a:chOff x="6642" y="0"/>
            <a:chExt cx="4656944" cy="4026189"/>
          </a:xfrm>
        </p:grpSpPr>
        <p:sp>
          <p:nvSpPr>
            <p:cNvPr id="13" name="Freeform: Shape 12">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erson with short brown hair wearing glasses&#10;&#10;Description automatically generated">
            <a:extLst>
              <a:ext uri="{FF2B5EF4-FFF2-40B4-BE49-F238E27FC236}">
                <a16:creationId xmlns:a16="http://schemas.microsoft.com/office/drawing/2014/main" id="{A210B3B8-1BDC-EDE3-FD86-D516B3A4450B}"/>
              </a:ext>
            </a:extLst>
          </p:cNvPr>
          <p:cNvPicPr>
            <a:picLocks noChangeAspect="1"/>
          </p:cNvPicPr>
          <p:nvPr/>
        </p:nvPicPr>
        <p:blipFill>
          <a:blip r:embed="rId5">
            <a:alphaModFix/>
          </a:blip>
          <a:srcRect t="6568" r="-2" b="27441"/>
          <a:stretch/>
        </p:blipFill>
        <p:spPr>
          <a:xfrm>
            <a:off x="4688952" y="3847455"/>
            <a:ext cx="4974582" cy="491794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30"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8907" y="3815647"/>
            <a:ext cx="5062710" cy="4989318"/>
            <a:chOff x="3414665" y="738154"/>
            <a:chExt cx="5366579" cy="5378461"/>
          </a:xfrm>
          <a:solidFill>
            <a:schemeClr val="bg1">
              <a:alpha val="30000"/>
            </a:schemeClr>
          </a:solidFill>
        </p:grpSpPr>
        <p:sp>
          <p:nvSpPr>
            <p:cNvPr id="19" name="Freeform: Shape 18">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21" name="Freeform: Shape 20">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8" y="5636337"/>
            <a:ext cx="5410069" cy="4664883"/>
            <a:chOff x="6642" y="3804226"/>
            <a:chExt cx="3664532" cy="3063253"/>
          </a:xfrm>
        </p:grpSpPr>
        <p:sp>
          <p:nvSpPr>
            <p:cNvPr id="24" name="Freeform: Shape 23">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2A59BAC5-231E-FFE8-0A7C-3040B1444A01}"/>
              </a:ext>
            </a:extLst>
          </p:cNvPr>
          <p:cNvSpPr txBox="1"/>
          <p:nvPr/>
        </p:nvSpPr>
        <p:spPr>
          <a:xfrm>
            <a:off x="10102026" y="3655543"/>
            <a:ext cx="6500202" cy="54589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br>
              <a:rPr lang="en-US" sz="2700" dirty="0"/>
            </a:br>
            <a:endParaRPr lang="en-US" sz="2700">
              <a:solidFill>
                <a:schemeClr val="tx2"/>
              </a:solidFill>
            </a:endParaRPr>
          </a:p>
          <a:p>
            <a:pPr indent="-228600">
              <a:lnSpc>
                <a:spcPct val="90000"/>
              </a:lnSpc>
              <a:spcAft>
                <a:spcPts val="600"/>
              </a:spcAft>
              <a:buFont typeface="Arial" panose="020B0604020202020204" pitchFamily="34" charset="0"/>
              <a:buChar char="•"/>
            </a:pPr>
            <a:endParaRPr lang="en-US" sz="2700">
              <a:solidFill>
                <a:schemeClr val="tx2"/>
              </a:solidFill>
            </a:endParaRPr>
          </a:p>
        </p:txBody>
      </p:sp>
      <p:sp>
        <p:nvSpPr>
          <p:cNvPr id="8" name="TextBox 2">
            <a:extLst>
              <a:ext uri="{FF2B5EF4-FFF2-40B4-BE49-F238E27FC236}">
                <a16:creationId xmlns:a16="http://schemas.microsoft.com/office/drawing/2014/main" id="{AB2EE0B1-0001-BA38-D0A8-067A67A9A4BD}"/>
              </a:ext>
            </a:extLst>
          </p:cNvPr>
          <p:cNvSpPr txBox="1"/>
          <p:nvPr/>
        </p:nvSpPr>
        <p:spPr>
          <a:xfrm>
            <a:off x="6668083" y="579904"/>
            <a:ext cx="16230600" cy="609590"/>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CONSISTENT SUPPORT</a:t>
            </a:r>
          </a:p>
        </p:txBody>
      </p:sp>
      <p:sp>
        <p:nvSpPr>
          <p:cNvPr id="9" name="TextBox 8">
            <a:extLst>
              <a:ext uri="{FF2B5EF4-FFF2-40B4-BE49-F238E27FC236}">
                <a16:creationId xmlns:a16="http://schemas.microsoft.com/office/drawing/2014/main" id="{A88D9991-2313-EDEE-682E-868B97E7DF1F}"/>
              </a:ext>
            </a:extLst>
          </p:cNvPr>
          <p:cNvSpPr txBox="1"/>
          <p:nvPr/>
        </p:nvSpPr>
        <p:spPr>
          <a:xfrm>
            <a:off x="7624482" y="2252383"/>
            <a:ext cx="99508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2B2C30"/>
                </a:solidFill>
                <a:latin typeface="Public Sans Bold"/>
              </a:rPr>
              <a:t>Dedicated Subject Specialists</a:t>
            </a:r>
            <a:endParaRPr lang="en-US" sz="3200"/>
          </a:p>
        </p:txBody>
      </p:sp>
      <p:sp>
        <p:nvSpPr>
          <p:cNvPr id="17" name="TextBox 8">
            <a:extLst>
              <a:ext uri="{FF2B5EF4-FFF2-40B4-BE49-F238E27FC236}">
                <a16:creationId xmlns:a16="http://schemas.microsoft.com/office/drawing/2014/main" id="{AB3E9C8F-93CD-D99E-C9A7-345881276DFA}"/>
              </a:ext>
            </a:extLst>
          </p:cNvPr>
          <p:cNvSpPr txBox="1"/>
          <p:nvPr/>
        </p:nvSpPr>
        <p:spPr>
          <a:xfrm>
            <a:off x="9556328" y="4640168"/>
            <a:ext cx="8731672" cy="3718134"/>
          </a:xfrm>
          <a:prstGeom prst="rect">
            <a:avLst/>
          </a:prstGeom>
        </p:spPr>
        <p:txBody>
          <a:bodyPr lIns="0" tIns="0" rIns="0" bIns="0" rtlCol="0" anchor="t">
            <a:spAutoFit/>
          </a:bodyPr>
          <a:lstStyle/>
          <a:p>
            <a:pPr>
              <a:lnSpc>
                <a:spcPts val="4199"/>
              </a:lnSpc>
            </a:pPr>
            <a:r>
              <a:rPr lang="en-US" sz="2800" b="1">
                <a:solidFill>
                  <a:srgbClr val="2B2C30"/>
                </a:solidFill>
                <a:latin typeface="Public Sans"/>
                <a:ea typeface="Public Sans"/>
                <a:cs typeface="Public Sans"/>
              </a:rPr>
              <a:t>The UT-PLAYS Team: </a:t>
            </a:r>
            <a:endParaRPr lang="en-US" sz="2800" b="1" dirty="0">
              <a:solidFill>
                <a:srgbClr val="2B2C30"/>
              </a:solidFill>
              <a:latin typeface="Public Sans"/>
              <a:ea typeface="Public Sans"/>
              <a:cs typeface="Public Sans"/>
              <a:sym typeface="Public Sans"/>
            </a:endParaRPr>
          </a:p>
          <a:p>
            <a:pPr>
              <a:lnSpc>
                <a:spcPts val="4199"/>
              </a:lnSpc>
            </a:pPr>
            <a:endParaRPr lang="en-US" sz="2800" dirty="0">
              <a:solidFill>
                <a:srgbClr val="2B2C30"/>
              </a:solidFill>
              <a:latin typeface="Public Sans"/>
              <a:ea typeface="Public Sans"/>
              <a:cs typeface="Public Sans"/>
              <a:sym typeface="Public Sans"/>
            </a:endParaRPr>
          </a:p>
          <a:p>
            <a:pPr algn="l">
              <a:lnSpc>
                <a:spcPts val="4199"/>
              </a:lnSpc>
            </a:pPr>
            <a:r>
              <a:rPr lang="en-US" sz="2800">
                <a:solidFill>
                  <a:srgbClr val="2B2C30"/>
                </a:solidFill>
                <a:latin typeface="Public Sans"/>
                <a:ea typeface="Public Sans"/>
                <a:cs typeface="Public Sans"/>
                <a:sym typeface="Public Sans"/>
              </a:rPr>
              <a:t>Core/Clinical Competencies – Dr. Cheryl Robertson</a:t>
            </a:r>
            <a:endParaRPr lang="en-US"/>
          </a:p>
          <a:p>
            <a:pPr algn="l">
              <a:lnSpc>
                <a:spcPts val="4199"/>
              </a:lnSpc>
            </a:pPr>
            <a:endParaRPr lang="en-US" sz="2800" dirty="0">
              <a:solidFill>
                <a:srgbClr val="2B2C30"/>
              </a:solidFill>
              <a:latin typeface="Public Sans"/>
              <a:ea typeface="Public Sans"/>
              <a:cs typeface="Public Sans"/>
              <a:sym typeface="Public Sans"/>
            </a:endParaRPr>
          </a:p>
          <a:p>
            <a:pPr algn="l">
              <a:lnSpc>
                <a:spcPts val="4199"/>
              </a:lnSpc>
            </a:pPr>
            <a:r>
              <a:rPr lang="en-US" sz="2800" dirty="0">
                <a:solidFill>
                  <a:srgbClr val="2B2C30"/>
                </a:solidFill>
                <a:latin typeface="Public Sans"/>
                <a:ea typeface="Public Sans"/>
                <a:cs typeface="Public Sans"/>
                <a:sym typeface="Public Sans"/>
              </a:rPr>
              <a:t>Secondary Mathematics – Rhea Carmon</a:t>
            </a:r>
          </a:p>
          <a:p>
            <a:pPr algn="l">
              <a:lnSpc>
                <a:spcPts val="4199"/>
              </a:lnSpc>
            </a:pPr>
            <a:endParaRPr lang="en-US" sz="2800" dirty="0">
              <a:solidFill>
                <a:srgbClr val="2B2C30"/>
              </a:solidFill>
              <a:latin typeface="Public Sans"/>
              <a:ea typeface="Public Sans"/>
              <a:cs typeface="Public Sans"/>
              <a:sym typeface="Public Sans"/>
            </a:endParaRPr>
          </a:p>
          <a:p>
            <a:pPr algn="l">
              <a:lnSpc>
                <a:spcPts val="4199"/>
              </a:lnSpc>
            </a:pPr>
            <a:r>
              <a:rPr lang="en-US" sz="2800" dirty="0">
                <a:solidFill>
                  <a:srgbClr val="2B2C30"/>
                </a:solidFill>
                <a:latin typeface="Public Sans"/>
                <a:ea typeface="Public Sans"/>
                <a:cs typeface="Public Sans"/>
                <a:sym typeface="Public Sans"/>
              </a:rPr>
              <a:t>Special Education – Dr. Jamie Smith  </a:t>
            </a:r>
          </a:p>
        </p:txBody>
      </p:sp>
    </p:spTree>
    <p:extLst>
      <p:ext uri="{BB962C8B-B14F-4D97-AF65-F5344CB8AC3E}">
        <p14:creationId xmlns:p14="http://schemas.microsoft.com/office/powerpoint/2010/main" val="402317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98969" y="1333500"/>
            <a:ext cx="7477220" cy="473562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7800" b="1" dirty="0" err="1">
                <a:latin typeface="+mj-lt"/>
                <a:ea typeface="+mj-ea"/>
                <a:cs typeface="+mj-cs"/>
                <a:sym typeface="Gotham Bold"/>
              </a:rPr>
              <a:t>InTASC</a:t>
            </a:r>
            <a:r>
              <a:rPr lang="en-US" sz="7800" b="1" dirty="0">
                <a:latin typeface="+mj-lt"/>
                <a:ea typeface="+mj-ea"/>
                <a:cs typeface="+mj-cs"/>
                <a:sym typeface="Gotham Bold"/>
              </a:rPr>
              <a:t> Integration </a:t>
            </a:r>
          </a:p>
        </p:txBody>
      </p:sp>
      <p:pic>
        <p:nvPicPr>
          <p:cNvPr id="4" name="Picture 3" descr="White arrows going to the red target">
            <a:extLst>
              <a:ext uri="{FF2B5EF4-FFF2-40B4-BE49-F238E27FC236}">
                <a16:creationId xmlns:a16="http://schemas.microsoft.com/office/drawing/2014/main" id="{B9767480-A26D-8AF3-51B0-04C880E071EA}"/>
              </a:ext>
            </a:extLst>
          </p:cNvPr>
          <p:cNvPicPr>
            <a:picLocks noChangeAspect="1"/>
          </p:cNvPicPr>
          <p:nvPr/>
        </p:nvPicPr>
        <p:blipFill>
          <a:blip r:embed="rId2"/>
          <a:srcRect l="38530" r="3017"/>
          <a:stretch/>
        </p:blipFill>
        <p:spPr>
          <a:xfrm>
            <a:off x="9275158" y="0"/>
            <a:ext cx="9008268" cy="10286990"/>
          </a:xfrm>
          <a:prstGeom prst="rect">
            <a:avLst/>
          </a:prstGeom>
        </p:spPr>
      </p:pic>
    </p:spTree>
    <p:extLst>
      <p:ext uri="{BB962C8B-B14F-4D97-AF65-F5344CB8AC3E}">
        <p14:creationId xmlns:p14="http://schemas.microsoft.com/office/powerpoint/2010/main" val="211579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6" y="1610984"/>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6" name="TextBox 6"/>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LEVERAGING INTASC</a:t>
            </a:r>
          </a:p>
        </p:txBody>
      </p:sp>
      <p:sp>
        <p:nvSpPr>
          <p:cNvPr id="17" name="TextBox 16">
            <a:extLst>
              <a:ext uri="{FF2B5EF4-FFF2-40B4-BE49-F238E27FC236}">
                <a16:creationId xmlns:a16="http://schemas.microsoft.com/office/drawing/2014/main" id="{234DE84C-7755-0A6F-85B6-D1B65C6C2BCA}"/>
              </a:ext>
            </a:extLst>
          </p:cNvPr>
          <p:cNvSpPr txBox="1"/>
          <p:nvPr/>
        </p:nvSpPr>
        <p:spPr>
          <a:xfrm>
            <a:off x="1219200" y="2134984"/>
            <a:ext cx="14682906" cy="6017032"/>
          </a:xfrm>
          <a:prstGeom prst="rect">
            <a:avLst/>
          </a:prstGeom>
          <a:noFill/>
        </p:spPr>
        <p:txBody>
          <a:bodyPr wrap="square" lIns="91440" tIns="45720" rIns="91440" bIns="45720" anchor="t">
            <a:spAutoFit/>
          </a:bodyPr>
          <a:lstStyle/>
          <a:p>
            <a:pPr marL="571500" indent="-571500">
              <a:buFont typeface="Arial"/>
              <a:buChar char="•"/>
            </a:pPr>
            <a:r>
              <a:rPr lang="en-US" sz="2750" dirty="0"/>
              <a:t>The </a:t>
            </a:r>
            <a:r>
              <a:rPr lang="en-US" sz="2750" dirty="0" err="1"/>
              <a:t>InTASC</a:t>
            </a:r>
            <a:r>
              <a:rPr lang="en-US" sz="2750" dirty="0"/>
              <a:t> (Interstate Teacher Assessment and Support Consortium) standards are a set of professional guidelines designed to support teacher development and ensure high-quality instruction. </a:t>
            </a:r>
          </a:p>
          <a:p>
            <a:pPr marL="571500" indent="-571500">
              <a:buFont typeface="Arial"/>
              <a:buChar char="•"/>
            </a:pPr>
            <a:r>
              <a:rPr lang="en-US" sz="2750" dirty="0"/>
              <a:t>These standards outline what teachers should know and be able to do to effectively promote student learning across all grade levels and subject areas. </a:t>
            </a:r>
          </a:p>
          <a:p>
            <a:pPr marL="571500" indent="-571500">
              <a:buFont typeface="Arial,Sans-Serif"/>
              <a:buChar char="•"/>
            </a:pPr>
            <a:r>
              <a:rPr lang="en-US" sz="2750" dirty="0"/>
              <a:t>The </a:t>
            </a:r>
            <a:r>
              <a:rPr lang="en-US" sz="2750" dirty="0" err="1"/>
              <a:t>InTASC</a:t>
            </a:r>
            <a:r>
              <a:rPr lang="en-US" sz="2750" dirty="0"/>
              <a:t> standards are organized into four key domains: </a:t>
            </a:r>
          </a:p>
          <a:p>
            <a:pPr marL="1028700" lvl="1" indent="-571500">
              <a:buFont typeface="Courier New,monospace"/>
              <a:buChar char="o"/>
            </a:pPr>
            <a:r>
              <a:rPr lang="en-US" sz="2750" dirty="0"/>
              <a:t>The Learner and Learning</a:t>
            </a:r>
          </a:p>
          <a:p>
            <a:pPr marL="1028700" lvl="1" indent="-571500">
              <a:buFont typeface="Courier New,monospace"/>
              <a:buChar char="o"/>
            </a:pPr>
            <a:r>
              <a:rPr lang="en-US" sz="2750" dirty="0"/>
              <a:t>Content Knowledge </a:t>
            </a:r>
          </a:p>
          <a:p>
            <a:pPr marL="1028700" lvl="1" indent="-571500">
              <a:buFont typeface="Courier New,monospace"/>
              <a:buChar char="o"/>
            </a:pPr>
            <a:r>
              <a:rPr lang="en-US" sz="2750" dirty="0"/>
              <a:t>Instructional Practice</a:t>
            </a:r>
          </a:p>
          <a:p>
            <a:pPr marL="1028700" lvl="1" indent="-571500">
              <a:buFont typeface="Courier New,monospace"/>
              <a:buChar char="o"/>
            </a:pPr>
            <a:r>
              <a:rPr lang="en-US" sz="2750" dirty="0"/>
              <a:t>Professional Responsibility. </a:t>
            </a:r>
          </a:p>
          <a:p>
            <a:pPr marL="571500" indent="-571500">
              <a:buFont typeface="Arial"/>
              <a:buChar char="•"/>
            </a:pPr>
            <a:r>
              <a:rPr lang="en-US" sz="2750" dirty="0"/>
              <a:t>Each domain includes specific competencies, such as understanding diverse learner needs, mastering subject content, applying effective teaching strategies, and engaging in continuous professional growth. </a:t>
            </a:r>
          </a:p>
          <a:p>
            <a:pPr marL="571500" indent="-571500">
              <a:buFont typeface="Arial"/>
              <a:buChar char="•"/>
            </a:pPr>
            <a:endParaRPr lang="en-US" sz="2750" dirty="0"/>
          </a:p>
        </p:txBody>
      </p:sp>
    </p:spTree>
    <p:extLst>
      <p:ext uri="{BB962C8B-B14F-4D97-AF65-F5344CB8AC3E}">
        <p14:creationId xmlns:p14="http://schemas.microsoft.com/office/powerpoint/2010/main" val="138595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06877" y="1714500"/>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6" name="TextBox 6"/>
          <p:cNvSpPr txBox="1"/>
          <p:nvPr/>
        </p:nvSpPr>
        <p:spPr>
          <a:xfrm>
            <a:off x="1006871" y="942975"/>
            <a:ext cx="16230600" cy="609590"/>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STANDARDS ALIGNMENT</a:t>
            </a:r>
          </a:p>
        </p:txBody>
      </p:sp>
      <p:graphicFrame>
        <p:nvGraphicFramePr>
          <p:cNvPr id="19" name="TextBox 16">
            <a:extLst>
              <a:ext uri="{FF2B5EF4-FFF2-40B4-BE49-F238E27FC236}">
                <a16:creationId xmlns:a16="http://schemas.microsoft.com/office/drawing/2014/main" id="{8D1CDC92-230C-876A-EA5D-FB6AAF50955C}"/>
              </a:ext>
            </a:extLst>
          </p:cNvPr>
          <p:cNvGraphicFramePr/>
          <p:nvPr>
            <p:extLst>
              <p:ext uri="{D42A27DB-BD31-4B8C-83A1-F6EECF244321}">
                <p14:modId xmlns:p14="http://schemas.microsoft.com/office/powerpoint/2010/main" val="1410213400"/>
              </p:ext>
            </p:extLst>
          </p:nvPr>
        </p:nvGraphicFramePr>
        <p:xfrm>
          <a:off x="1447801" y="2628900"/>
          <a:ext cx="7543800" cy="655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descr="A group of people holding puzzle pieces">
            <a:extLst>
              <a:ext uri="{FF2B5EF4-FFF2-40B4-BE49-F238E27FC236}">
                <a16:creationId xmlns:a16="http://schemas.microsoft.com/office/drawing/2014/main" id="{B3317524-3D98-D1A6-9DF4-0CC4D1CD9E3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50128" y="3390900"/>
            <a:ext cx="7620000" cy="50768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9885993" y="6401748"/>
            <a:ext cx="7208994" cy="19456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b="1" kern="1200">
                <a:solidFill>
                  <a:schemeClr val="tx2"/>
                </a:solidFill>
                <a:latin typeface="+mj-lt"/>
                <a:ea typeface="+mj-ea"/>
                <a:cs typeface="+mj-cs"/>
                <a:sym typeface="Gotham Bold"/>
              </a:rPr>
              <a:t>The Feedback</a:t>
            </a:r>
          </a:p>
        </p:txBody>
      </p:sp>
      <p:pic>
        <p:nvPicPr>
          <p:cNvPr id="6" name="Graphic 5" descr="Chat">
            <a:extLst>
              <a:ext uri="{FF2B5EF4-FFF2-40B4-BE49-F238E27FC236}">
                <a16:creationId xmlns:a16="http://schemas.microsoft.com/office/drawing/2014/main" id="{7EB74DFC-5F57-E31E-E622-BF2938BDF4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57300" y="1092993"/>
            <a:ext cx="5678269" cy="5593279"/>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500" spc="30" dirty="0">
                <a:latin typeface="+mj-lt"/>
                <a:ea typeface="+mj-ea"/>
                <a:cs typeface="+mj-cs"/>
                <a:sym typeface="Playfair Display"/>
              </a:rPr>
              <a:t>What skills do teachers need for Day 1 Readiness?</a:t>
            </a:r>
          </a:p>
        </p:txBody>
      </p:sp>
      <p:pic>
        <p:nvPicPr>
          <p:cNvPr id="5" name="Picture 4" descr="A black background with white text and a square with a letter t">
            <a:extLst>
              <a:ext uri="{FF2B5EF4-FFF2-40B4-BE49-F238E27FC236}">
                <a16:creationId xmlns:a16="http://schemas.microsoft.com/office/drawing/2014/main" id="{4B918CCA-BF0E-ACEE-78C0-8F9747B33819}"/>
              </a:ext>
            </a:extLst>
          </p:cNvPr>
          <p:cNvPicPr>
            <a:picLocks noChangeAspect="1"/>
          </p:cNvPicPr>
          <p:nvPr/>
        </p:nvPicPr>
        <p:blipFill>
          <a:blip r:embed="rId3">
            <a:extLst>
              <a:ext uri="{28A0092B-C50C-407E-A947-70E740481C1C}">
                <a14:useLocalDpi xmlns:a14="http://schemas.microsoft.com/office/drawing/2010/main" val="0"/>
              </a:ext>
            </a:extLst>
          </a:blip>
          <a:srcRect r="-1" b="279"/>
          <a:stretch/>
        </p:blipFill>
        <p:spPr>
          <a:xfrm>
            <a:off x="7514257" y="10"/>
            <a:ext cx="10773743" cy="102869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396" y="1896894"/>
            <a:ext cx="16800371" cy="6977551"/>
          </a:xfrm>
          <a:prstGeom prst="rect">
            <a:avLst/>
          </a:prstGeom>
        </p:spPr>
        <p:txBody>
          <a:bodyPr wrap="square" lIns="0" tIns="0" rIns="0" bIns="0" rtlCol="0" anchor="t">
            <a:spAutoFit/>
          </a:bodyPr>
          <a:lstStyle/>
          <a:p>
            <a:pPr algn="l">
              <a:lnSpc>
                <a:spcPts val="7865"/>
              </a:lnSpc>
            </a:pPr>
            <a:r>
              <a:rPr lang="en-US" sz="4800" spc="30" dirty="0">
                <a:solidFill>
                  <a:srgbClr val="2B2C30"/>
                </a:solidFill>
                <a:latin typeface="Playfair Display"/>
                <a:ea typeface="Playfair Display"/>
                <a:cs typeface="Playfair Display"/>
                <a:sym typeface="Playfair Display"/>
              </a:rPr>
              <a:t>We asked teachers that are currently in the classroom to provide feedback on skills needed for day 1 readiness</a:t>
            </a:r>
          </a:p>
          <a:p>
            <a:pPr algn="l">
              <a:lnSpc>
                <a:spcPts val="7865"/>
              </a:lnSpc>
            </a:pPr>
            <a:endParaRPr lang="en-US" sz="4800" spc="30" dirty="0">
              <a:solidFill>
                <a:srgbClr val="2B2C30"/>
              </a:solidFill>
              <a:latin typeface="Playfair Display"/>
              <a:ea typeface="Playfair Display"/>
              <a:cs typeface="Playfair Display"/>
              <a:sym typeface="Playfair Display"/>
            </a:endParaRPr>
          </a:p>
          <a:p>
            <a:pPr>
              <a:lnSpc>
                <a:spcPts val="7865"/>
              </a:lnSpc>
            </a:pPr>
            <a:r>
              <a:rPr lang="en-US" sz="4800" spc="30">
                <a:solidFill>
                  <a:srgbClr val="2B2C30"/>
                </a:solidFill>
                <a:latin typeface="Playfair Display"/>
                <a:ea typeface="Playfair Display"/>
                <a:cs typeface="Playfair Display"/>
                <a:sym typeface="Playfair Display"/>
              </a:rPr>
              <a:t>The feedback was analyzed and grouped into 4 </a:t>
            </a:r>
            <a:r>
              <a:rPr lang="en-US" sz="4800" spc="30" dirty="0">
                <a:solidFill>
                  <a:srgbClr val="2B2C30"/>
                </a:solidFill>
                <a:latin typeface="Playfair Display"/>
                <a:ea typeface="Playfair Display"/>
                <a:cs typeface="Playfair Display"/>
                <a:sym typeface="Playfair Display"/>
              </a:rPr>
              <a:t>main categories:</a:t>
            </a:r>
            <a:endParaRPr lang="en-US" sz="4800" spc="30" dirty="0">
              <a:solidFill>
                <a:srgbClr val="2B2C30"/>
              </a:solidFill>
              <a:latin typeface="Playfair Display"/>
              <a:ea typeface="Playfair Display"/>
              <a:cs typeface="Playfair Display"/>
            </a:endParaRPr>
          </a:p>
          <a:p>
            <a:pPr algn="l">
              <a:lnSpc>
                <a:spcPts val="7865"/>
              </a:lnSpc>
            </a:pPr>
            <a:r>
              <a:rPr lang="en-US" sz="4800" spc="30" dirty="0">
                <a:solidFill>
                  <a:srgbClr val="2B2C30"/>
                </a:solidFill>
                <a:latin typeface="Playfair Display"/>
                <a:ea typeface="Playfair Display"/>
                <a:cs typeface="Playfair Display"/>
                <a:sym typeface="Playfair Display"/>
              </a:rPr>
              <a:t>Classroom Management, Parent Communication, Time </a:t>
            </a:r>
            <a:r>
              <a:rPr lang="en-US" sz="4800" spc="30">
                <a:solidFill>
                  <a:srgbClr val="2B2C30"/>
                </a:solidFill>
                <a:latin typeface="Playfair Display"/>
                <a:ea typeface="Playfair Display"/>
                <a:cs typeface="Playfair Display"/>
                <a:sym typeface="Playfair Display"/>
              </a:rPr>
              <a:t>Management, and Understanding Student Needs </a:t>
            </a:r>
            <a:endParaRPr lang="en-US" sz="4800" spc="30">
              <a:solidFill>
                <a:srgbClr val="2B2C30"/>
              </a:solidFill>
              <a:latin typeface="Playfair Display"/>
              <a:ea typeface="Playfair Display"/>
              <a:cs typeface="Playfair Display"/>
            </a:endParaRPr>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REAL-WORLD FEEDBACK</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CLASSROOM MANAGEMENT</a:t>
            </a:r>
          </a:p>
        </p:txBody>
      </p:sp>
      <p:graphicFrame>
        <p:nvGraphicFramePr>
          <p:cNvPr id="11" name="Diagram 10">
            <a:extLst>
              <a:ext uri="{FF2B5EF4-FFF2-40B4-BE49-F238E27FC236}">
                <a16:creationId xmlns:a16="http://schemas.microsoft.com/office/drawing/2014/main" id="{29FAF065-89D7-25CA-81C9-53E81F188F93}"/>
              </a:ext>
            </a:extLst>
          </p:cNvPr>
          <p:cNvGraphicFramePr/>
          <p:nvPr>
            <p:extLst>
              <p:ext uri="{D42A27DB-BD31-4B8C-83A1-F6EECF244321}">
                <p14:modId xmlns:p14="http://schemas.microsoft.com/office/powerpoint/2010/main" val="1875188551"/>
              </p:ext>
            </p:extLst>
          </p:nvPr>
        </p:nvGraphicFramePr>
        <p:xfrm>
          <a:off x="9212441" y="2142759"/>
          <a:ext cx="8025030" cy="5478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classroom with desks and a chalkboard">
            <a:extLst>
              <a:ext uri="{FF2B5EF4-FFF2-40B4-BE49-F238E27FC236}">
                <a16:creationId xmlns:a16="http://schemas.microsoft.com/office/drawing/2014/main" id="{9489048F-4E53-7E8D-5061-AB0568CD460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29430" y="6819900"/>
            <a:ext cx="4457370" cy="3180941"/>
          </a:xfrm>
          <a:prstGeom prst="rect">
            <a:avLst/>
          </a:prstGeom>
        </p:spPr>
      </p:pic>
      <p:graphicFrame>
        <p:nvGraphicFramePr>
          <p:cNvPr id="10" name="TextBox 4">
            <a:extLst>
              <a:ext uri="{FF2B5EF4-FFF2-40B4-BE49-F238E27FC236}">
                <a16:creationId xmlns:a16="http://schemas.microsoft.com/office/drawing/2014/main" id="{78EBAA50-08FA-1F4D-2F59-E40D3CB9356E}"/>
              </a:ext>
            </a:extLst>
          </p:cNvPr>
          <p:cNvGraphicFramePr/>
          <p:nvPr>
            <p:extLst>
              <p:ext uri="{D42A27DB-BD31-4B8C-83A1-F6EECF244321}">
                <p14:modId xmlns:p14="http://schemas.microsoft.com/office/powerpoint/2010/main" val="2535044940"/>
              </p:ext>
            </p:extLst>
          </p:nvPr>
        </p:nvGraphicFramePr>
        <p:xfrm>
          <a:off x="1006871" y="2135139"/>
          <a:ext cx="7679929" cy="49682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PARENT COMMUNICATION</a:t>
            </a:r>
          </a:p>
        </p:txBody>
      </p:sp>
      <p:pic>
        <p:nvPicPr>
          <p:cNvPr id="6" name="Picture 5" descr="A yellow circles with black text">
            <a:extLst>
              <a:ext uri="{FF2B5EF4-FFF2-40B4-BE49-F238E27FC236}">
                <a16:creationId xmlns:a16="http://schemas.microsoft.com/office/drawing/2014/main" id="{EB93E1A2-7245-38F8-3EF6-B9E1A8266B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0" y="3012688"/>
            <a:ext cx="10508635" cy="5498137"/>
          </a:xfrm>
          <a:prstGeom prst="rect">
            <a:avLst/>
          </a:prstGeom>
        </p:spPr>
      </p:pic>
      <p:graphicFrame>
        <p:nvGraphicFramePr>
          <p:cNvPr id="8" name="TextBox 4">
            <a:extLst>
              <a:ext uri="{FF2B5EF4-FFF2-40B4-BE49-F238E27FC236}">
                <a16:creationId xmlns:a16="http://schemas.microsoft.com/office/drawing/2014/main" id="{45181430-F917-9A79-C489-5DC4D0784691}"/>
              </a:ext>
            </a:extLst>
          </p:cNvPr>
          <p:cNvGraphicFramePr/>
          <p:nvPr/>
        </p:nvGraphicFramePr>
        <p:xfrm>
          <a:off x="1006871" y="2121762"/>
          <a:ext cx="8854400" cy="8045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TIME MANAGEMENT</a:t>
            </a:r>
          </a:p>
        </p:txBody>
      </p:sp>
      <p:pic>
        <p:nvPicPr>
          <p:cNvPr id="6" name="Picture 5" descr="A hand writing on a glass">
            <a:extLst>
              <a:ext uri="{FF2B5EF4-FFF2-40B4-BE49-F238E27FC236}">
                <a16:creationId xmlns:a16="http://schemas.microsoft.com/office/drawing/2014/main" id="{204E8079-A6CF-FAE3-BCC5-45E695E2EB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3474392"/>
            <a:ext cx="7143750" cy="4095750"/>
          </a:xfrm>
          <a:prstGeom prst="rect">
            <a:avLst/>
          </a:prstGeom>
        </p:spPr>
      </p:pic>
      <p:graphicFrame>
        <p:nvGraphicFramePr>
          <p:cNvPr id="8" name="TextBox 4">
            <a:extLst>
              <a:ext uri="{FF2B5EF4-FFF2-40B4-BE49-F238E27FC236}">
                <a16:creationId xmlns:a16="http://schemas.microsoft.com/office/drawing/2014/main" id="{6E3C9B56-CA6E-9D27-CA2A-01B38F5996F3}"/>
              </a:ext>
            </a:extLst>
          </p:cNvPr>
          <p:cNvGraphicFramePr/>
          <p:nvPr>
            <p:extLst>
              <p:ext uri="{D42A27DB-BD31-4B8C-83A1-F6EECF244321}">
                <p14:modId xmlns:p14="http://schemas.microsoft.com/office/powerpoint/2010/main" val="4231375051"/>
              </p:ext>
            </p:extLst>
          </p:nvPr>
        </p:nvGraphicFramePr>
        <p:xfrm>
          <a:off x="9118160" y="2247900"/>
          <a:ext cx="8486049" cy="6155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UNDERSTANDING STUDENT NEEDS</a:t>
            </a:r>
          </a:p>
        </p:txBody>
      </p:sp>
      <p:sp>
        <p:nvSpPr>
          <p:cNvPr id="4" name="TextBox 4"/>
          <p:cNvSpPr txBox="1"/>
          <p:nvPr/>
        </p:nvSpPr>
        <p:spPr>
          <a:xfrm>
            <a:off x="1006871" y="2304384"/>
            <a:ext cx="7298929" cy="5770811"/>
          </a:xfrm>
          <a:prstGeom prst="rect">
            <a:avLst/>
          </a:prstGeom>
        </p:spPr>
        <p:txBody>
          <a:bodyPr wrap="square" lIns="0" tIns="0" rIns="0" bIns="0" rtlCol="0" anchor="t">
            <a:spAutoFit/>
          </a:bodyPr>
          <a:lstStyle/>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Data markers to see and teach to student potential</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Identifying student needs - trauma - activating support networks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Understanding the importance of help (calling DCS when appropriate and not avoiding it because the staff member thinks that calling is being mean</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Connections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Trauma-Informed</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How to read IEPs and BIPs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How to implement IEPs and BIPs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Get to know your students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relationships</a:t>
            </a:r>
          </a:p>
          <a:p>
            <a:pPr algn="l">
              <a:lnSpc>
                <a:spcPts val="2995"/>
              </a:lnSpc>
            </a:pPr>
            <a:endParaRPr lang="en-US" sz="2800" dirty="0">
              <a:solidFill>
                <a:srgbClr val="2B2C30"/>
              </a:solidFill>
              <a:latin typeface="Public Sans"/>
              <a:ea typeface="Public Sans"/>
              <a:cs typeface="Public Sans"/>
              <a:sym typeface="Public Sans"/>
            </a:endParaRPr>
          </a:p>
        </p:txBody>
      </p:sp>
      <p:pic>
        <p:nvPicPr>
          <p:cNvPr id="6" name="Picture 5" descr="Words in a yellow background">
            <a:extLst>
              <a:ext uri="{FF2B5EF4-FFF2-40B4-BE49-F238E27FC236}">
                <a16:creationId xmlns:a16="http://schemas.microsoft.com/office/drawing/2014/main" id="{D7AD925C-92A2-6D59-128C-6681AE2394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39130" y="7547607"/>
            <a:ext cx="5409724" cy="2475795"/>
          </a:xfrm>
          <a:prstGeom prst="rect">
            <a:avLst/>
          </a:prstGeom>
        </p:spPr>
      </p:pic>
      <p:sp>
        <p:nvSpPr>
          <p:cNvPr id="9" name="TextBox 8">
            <a:extLst>
              <a:ext uri="{FF2B5EF4-FFF2-40B4-BE49-F238E27FC236}">
                <a16:creationId xmlns:a16="http://schemas.microsoft.com/office/drawing/2014/main" id="{00B1388B-0EC7-46FC-BE45-E78AFA3B5690}"/>
              </a:ext>
            </a:extLst>
          </p:cNvPr>
          <p:cNvSpPr txBox="1"/>
          <p:nvPr/>
        </p:nvSpPr>
        <p:spPr>
          <a:xfrm>
            <a:off x="9946107" y="2304384"/>
            <a:ext cx="7867946" cy="5093702"/>
          </a:xfrm>
          <a:prstGeom prst="rect">
            <a:avLst/>
          </a:prstGeom>
          <a:noFill/>
        </p:spPr>
        <p:txBody>
          <a:bodyPr wrap="square">
            <a:spAutoFit/>
          </a:bodyPr>
          <a:lstStyle/>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Examine CRs and CCRs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Use formative assessments as data</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Behaviors signify a need</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Relationships!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Notice behavioral triggers and try to be proactive</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Identifying students that may have fallen through the cracks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When to address or ignore behaviors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Giving achievable assignments so students experience success</a:t>
            </a:r>
          </a:p>
          <a:p>
            <a:pPr marL="462025" lvl="1" indent="-231013" algn="l">
              <a:lnSpc>
                <a:spcPts val="2995"/>
              </a:lnSpc>
              <a:buFont typeface="Arial"/>
              <a:buChar char="•"/>
            </a:pPr>
            <a:r>
              <a:rPr lang="en-US" sz="2800" dirty="0">
                <a:solidFill>
                  <a:srgbClr val="2B2C30"/>
                </a:solidFill>
                <a:latin typeface="Public Sans"/>
                <a:ea typeface="Public Sans"/>
                <a:cs typeface="Public Sans"/>
                <a:sym typeface="Public Sans"/>
              </a:rPr>
              <a:t>Create unique, out-of-the-box experiences to build </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5742505D-5FBF-78BB-C98C-C5FF698E4907}"/>
              </a:ext>
            </a:extLst>
          </p:cNvPr>
          <p:cNvSpPr txBox="1"/>
          <p:nvPr/>
        </p:nvSpPr>
        <p:spPr>
          <a:xfrm>
            <a:off x="9885993" y="6401748"/>
            <a:ext cx="7208994" cy="19456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b="1" kern="1200" dirty="0">
                <a:solidFill>
                  <a:schemeClr val="tx2"/>
                </a:solidFill>
                <a:latin typeface="+mj-lt"/>
                <a:ea typeface="+mj-ea"/>
                <a:cs typeface="+mj-cs"/>
                <a:sym typeface="Gotham Bold"/>
              </a:rPr>
              <a:t>Reflection/Response</a:t>
            </a:r>
          </a:p>
        </p:txBody>
      </p:sp>
      <p:pic>
        <p:nvPicPr>
          <p:cNvPr id="6" name="Graphic 5" descr="Thought bubble">
            <a:extLst>
              <a:ext uri="{FF2B5EF4-FFF2-40B4-BE49-F238E27FC236}">
                <a16:creationId xmlns:a16="http://schemas.microsoft.com/office/drawing/2014/main" id="{F4F52B88-5607-F4F0-AEFA-0738035AA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5" name="Group 2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26" name="Freeform: Shape 2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456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634C4644-BF08-FE0D-F8B1-EB8D7AAA88E9}"/>
              </a:ext>
            </a:extLst>
          </p:cNvPr>
          <p:cNvPicPr>
            <a:picLocks noChangeAspect="1"/>
          </p:cNvPicPr>
          <p:nvPr/>
        </p:nvPicPr>
        <p:blipFill>
          <a:blip r:embed="rId3"/>
          <a:srcRect l="9500" t="9091" r="25864"/>
          <a:stretch/>
        </p:blipFill>
        <p:spPr>
          <a:xfrm>
            <a:off x="5285232" y="10"/>
            <a:ext cx="13002768" cy="10286990"/>
          </a:xfrm>
          <a:prstGeom prst="rect">
            <a:avLst/>
          </a:prstGeom>
        </p:spPr>
      </p:pic>
      <p:sp>
        <p:nvSpPr>
          <p:cNvPr id="37"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4008809" cy="10287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B4E50A-03E0-6167-ED34-2FF0A76D93C4}"/>
              </a:ext>
            </a:extLst>
          </p:cNvPr>
          <p:cNvSpPr>
            <a:spLocks noGrp="1"/>
          </p:cNvSpPr>
          <p:nvPr>
            <p:ph type="title"/>
          </p:nvPr>
        </p:nvSpPr>
        <p:spPr>
          <a:xfrm>
            <a:off x="716971" y="1683544"/>
            <a:ext cx="6035040" cy="4806201"/>
          </a:xfrm>
        </p:spPr>
        <p:txBody>
          <a:bodyPr vert="horz" lIns="91440" tIns="45720" rIns="91440" bIns="45720" rtlCol="0" anchor="b">
            <a:normAutofit/>
          </a:bodyPr>
          <a:lstStyle/>
          <a:p>
            <a:pPr defTabSz="914400"/>
            <a:r>
              <a:rPr lang="en-US" sz="5400" dirty="0">
                <a:solidFill>
                  <a:schemeClr val="bg2"/>
                </a:solidFill>
              </a:rPr>
              <a:t>How would you define the concept of "Day 1 Readiness," and in what ways do you believe it is achievable or not?</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1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BF454481-CC43-40B1-EF16-E29B76CFD278}"/>
                  </a:ext>
                </a:extLst>
              </p:cNvPr>
              <p:cNvGraphicFramePr>
                <a:graphicFrameLocks noGrp="1"/>
              </p:cNvGraphicFramePr>
              <p:nvPr>
                <p:ph idx="1"/>
                <p:extLst>
                  <p:ext uri="{D42A27DB-BD31-4B8C-83A1-F6EECF244321}">
                    <p14:modId xmlns:p14="http://schemas.microsoft.com/office/powerpoint/2010/main" val="585514518"/>
                  </p:ext>
                </p:extLst>
              </p:nvPr>
            </p:nvGraphicFramePr>
            <p:xfrm>
              <a:off x="0" y="0"/>
              <a:ext cx="18288000" cy="10287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BF454481-CC43-40B1-EF16-E29B76CFD27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8288000" cy="10287000"/>
              </a:xfrm>
              <a:prstGeom prst="rect">
                <a:avLst/>
              </a:prstGeom>
            </p:spPr>
          </p:pic>
        </mc:Fallback>
      </mc:AlternateContent>
    </p:spTree>
    <p:extLst>
      <p:ext uri="{BB962C8B-B14F-4D97-AF65-F5344CB8AC3E}">
        <p14:creationId xmlns:p14="http://schemas.microsoft.com/office/powerpoint/2010/main" val="138508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8295002" cy="6856329"/>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9F9D0C24-721B-0AE4-E7A6-41B2078F1871}"/>
              </a:ext>
            </a:extLst>
          </p:cNvPr>
          <p:cNvSpPr>
            <a:spLocks noGrp="1"/>
          </p:cNvSpPr>
          <p:nvPr>
            <p:ph type="title"/>
          </p:nvPr>
        </p:nvSpPr>
        <p:spPr>
          <a:xfrm>
            <a:off x="1689522" y="1686393"/>
            <a:ext cx="12026478" cy="4035619"/>
          </a:xfrm>
        </p:spPr>
        <p:txBody>
          <a:bodyPr vert="horz" lIns="91440" tIns="45720" rIns="91440" bIns="45720" rtlCol="0" anchor="t">
            <a:normAutofit/>
          </a:bodyPr>
          <a:lstStyle/>
          <a:p>
            <a:pPr defTabSz="914400"/>
            <a:r>
              <a:rPr lang="en-US" sz="5700" kern="1200" dirty="0">
                <a:solidFill>
                  <a:srgbClr val="FFFFFF"/>
                </a:solidFill>
                <a:effectLst/>
                <a:latin typeface="+mj-lt"/>
                <a:ea typeface="+mj-ea"/>
                <a:cs typeface="+mj-cs"/>
              </a:rPr>
              <a:t>Based on what you’ve heard, do you believe teacher preparation programs can provide adequate support for 'Day 1' readiness? What improvements would you suggest?</a:t>
            </a:r>
            <a:endParaRPr lang="en-US" sz="5700" kern="1200" dirty="0">
              <a:solidFill>
                <a:srgbClr val="FFFFFF"/>
              </a:solidFill>
              <a:latin typeface="+mj-lt"/>
              <a:ea typeface="+mj-ea"/>
              <a:cs typeface="+mj-cs"/>
            </a:endParaRPr>
          </a:p>
        </p:txBody>
      </p:sp>
      <p:pic>
        <p:nvPicPr>
          <p:cNvPr id="7" name="Graphic 6" descr="Teacher">
            <a:extLst>
              <a:ext uri="{FF2B5EF4-FFF2-40B4-BE49-F238E27FC236}">
                <a16:creationId xmlns:a16="http://schemas.microsoft.com/office/drawing/2014/main" id="{1AE3FE23-BC27-9EB4-921A-0D3BF8564D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23468" y="7591585"/>
            <a:ext cx="1799600" cy="1799600"/>
          </a:xfrm>
          <a:prstGeom prst="rect">
            <a:avLst/>
          </a:prstGeom>
        </p:spPr>
      </p:pic>
    </p:spTree>
    <p:extLst>
      <p:ext uri="{BB962C8B-B14F-4D97-AF65-F5344CB8AC3E}">
        <p14:creationId xmlns:p14="http://schemas.microsoft.com/office/powerpoint/2010/main" val="141811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33CD0DAC-DFE5-CBF8-6BAE-C2A13CE33583}"/>
                  </a:ext>
                </a:extLst>
              </p:cNvPr>
              <p:cNvGraphicFramePr>
                <a:graphicFrameLocks noGrp="1"/>
              </p:cNvGraphicFramePr>
              <p:nvPr>
                <p:ph idx="1"/>
                <p:extLst>
                  <p:ext uri="{D42A27DB-BD31-4B8C-83A1-F6EECF244321}">
                    <p14:modId xmlns:p14="http://schemas.microsoft.com/office/powerpoint/2010/main" val="870523953"/>
                  </p:ext>
                </p:extLst>
              </p:nvPr>
            </p:nvGraphicFramePr>
            <p:xfrm>
              <a:off x="0" y="0"/>
              <a:ext cx="18288000" cy="10287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33CD0DAC-DFE5-CBF8-6BAE-C2A13CE33583}"/>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8288000" cy="10287000"/>
              </a:xfrm>
              <a:prstGeom prst="rect">
                <a:avLst/>
              </a:prstGeom>
            </p:spPr>
          </p:pic>
        </mc:Fallback>
      </mc:AlternateContent>
    </p:spTree>
    <p:extLst>
      <p:ext uri="{BB962C8B-B14F-4D97-AF65-F5344CB8AC3E}">
        <p14:creationId xmlns:p14="http://schemas.microsoft.com/office/powerpoint/2010/main" val="196109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a:extLst>
                  <a:ext uri="{FF2B5EF4-FFF2-40B4-BE49-F238E27FC236}">
                    <a16:creationId xmlns:a16="http://schemas.microsoft.com/office/drawing/2014/main" id="{D3B4F204-0F19-7607-00EB-6122BEE598D3}"/>
                  </a:ext>
                </a:extLst>
              </p:cNvPr>
              <p:cNvGraphicFramePr>
                <a:graphicFrameLocks noGrp="1"/>
              </p:cNvGraphicFramePr>
              <p:nvPr>
                <p:extLst>
                  <p:ext uri="{D42A27DB-BD31-4B8C-83A1-F6EECF244321}">
                    <p14:modId xmlns:p14="http://schemas.microsoft.com/office/powerpoint/2010/main" val="3850757702"/>
                  </p:ext>
                </p:extLst>
              </p:nvPr>
            </p:nvGraphicFramePr>
            <p:xfrm>
              <a:off x="0" y="0"/>
              <a:ext cx="18288000" cy="1028699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a:extLst>
                  <a:ext uri="{FF2B5EF4-FFF2-40B4-BE49-F238E27FC236}">
                    <a16:creationId xmlns:a16="http://schemas.microsoft.com/office/drawing/2014/main" id="{D3B4F204-0F19-7607-00EB-6122BEE598D3}"/>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8288000" cy="10286999"/>
              </a:xfrm>
              <a:prstGeom prst="rect">
                <a:avLst/>
              </a:prstGeom>
            </p:spPr>
          </p:pic>
        </mc:Fallback>
      </mc:AlternateContent>
    </p:spTree>
    <p:extLst>
      <p:ext uri="{BB962C8B-B14F-4D97-AF65-F5344CB8AC3E}">
        <p14:creationId xmlns:p14="http://schemas.microsoft.com/office/powerpoint/2010/main" val="2825820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2D91D-64DF-B9BF-A599-51288D37F588}"/>
              </a:ext>
            </a:extLst>
          </p:cNvPr>
          <p:cNvSpPr>
            <a:spLocks noGrp="1"/>
          </p:cNvSpPr>
          <p:nvPr>
            <p:ph type="title"/>
          </p:nvPr>
        </p:nvSpPr>
        <p:spPr>
          <a:xfrm>
            <a:off x="1257300" y="547687"/>
            <a:ext cx="15773400" cy="1988345"/>
          </a:xfrm>
        </p:spPr>
        <p:txBody>
          <a:bodyPr>
            <a:normAutofit/>
          </a:bodyPr>
          <a:lstStyle/>
          <a:p>
            <a:r>
              <a:rPr lang="en-US">
                <a:solidFill>
                  <a:srgbClr val="FFFFFF"/>
                </a:solidFill>
              </a:rPr>
              <a:t>After attending this session, do you feel “Day 1 Readiness” is more of a myth or reality?  Why?</a:t>
            </a:r>
          </a:p>
        </p:txBody>
      </p:sp>
      <p:graphicFrame>
        <p:nvGraphicFramePr>
          <p:cNvPr id="27" name="Content Placeholder 26">
            <a:extLst>
              <a:ext uri="{FF2B5EF4-FFF2-40B4-BE49-F238E27FC236}">
                <a16:creationId xmlns:a16="http://schemas.microsoft.com/office/drawing/2014/main" id="{965EDD9C-6C95-27D4-3E30-B02B1B8F8685}"/>
              </a:ext>
            </a:extLst>
          </p:cNvPr>
          <p:cNvGraphicFramePr>
            <a:graphicFrameLocks noGrp="1"/>
          </p:cNvGraphicFramePr>
          <p:nvPr>
            <p:ph idx="1"/>
            <p:extLst>
              <p:ext uri="{D42A27DB-BD31-4B8C-83A1-F6EECF244321}">
                <p14:modId xmlns:p14="http://schemas.microsoft.com/office/powerpoint/2010/main" val="4102491326"/>
              </p:ext>
            </p:extLst>
          </p:nvPr>
        </p:nvGraphicFramePr>
        <p:xfrm>
          <a:off x="2076450" y="3083719"/>
          <a:ext cx="13773150" cy="465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Oval 27">
            <a:extLst>
              <a:ext uri="{FF2B5EF4-FFF2-40B4-BE49-F238E27FC236}">
                <a16:creationId xmlns:a16="http://schemas.microsoft.com/office/drawing/2014/main" id="{181676C8-0C86-7F0A-A00A-E2B11F29C4F1}"/>
              </a:ext>
            </a:extLst>
          </p:cNvPr>
          <p:cNvSpPr/>
          <p:nvPr/>
        </p:nvSpPr>
        <p:spPr>
          <a:xfrm>
            <a:off x="7172325" y="4152900"/>
            <a:ext cx="3581400" cy="274558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“DAY 1 READINESS”</a:t>
            </a:r>
          </a:p>
        </p:txBody>
      </p:sp>
    </p:spTree>
    <p:extLst>
      <p:ext uri="{BB962C8B-B14F-4D97-AF65-F5344CB8AC3E}">
        <p14:creationId xmlns:p14="http://schemas.microsoft.com/office/powerpoint/2010/main" val="87460673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B57-6FAA-06BC-6630-C50265ADC842}"/>
              </a:ext>
            </a:extLst>
          </p:cNvPr>
          <p:cNvSpPr>
            <a:spLocks noGrp="1"/>
          </p:cNvSpPr>
          <p:nvPr>
            <p:ph type="title"/>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EE7FDE5D-8BCD-C711-07FE-A269290724E6}"/>
                  </a:ext>
                </a:extLst>
              </p:cNvPr>
              <p:cNvGraphicFramePr>
                <a:graphicFrameLocks noGrp="1"/>
              </p:cNvGraphicFramePr>
              <p:nvPr>
                <p:ph idx="1"/>
                <p:extLst>
                  <p:ext uri="{D42A27DB-BD31-4B8C-83A1-F6EECF244321}">
                    <p14:modId xmlns:p14="http://schemas.microsoft.com/office/powerpoint/2010/main" val="80087165"/>
                  </p:ext>
                </p:extLst>
              </p:nvPr>
            </p:nvGraphicFramePr>
            <p:xfrm>
              <a:off x="0" y="0"/>
              <a:ext cx="18059400" cy="10287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EE7FDE5D-8BCD-C711-07FE-A269290724E6}"/>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8059400" cy="10287000"/>
              </a:xfrm>
              <a:prstGeom prst="rect">
                <a:avLst/>
              </a:prstGeom>
            </p:spPr>
          </p:pic>
        </mc:Fallback>
      </mc:AlternateContent>
    </p:spTree>
    <p:extLst>
      <p:ext uri="{BB962C8B-B14F-4D97-AF65-F5344CB8AC3E}">
        <p14:creationId xmlns:p14="http://schemas.microsoft.com/office/powerpoint/2010/main" val="251499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1006882" y="4728792"/>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YOUR FEEDBACK HELPS US DO BETTER WORK!</a:t>
            </a:r>
          </a:p>
        </p:txBody>
      </p:sp>
      <p:sp>
        <p:nvSpPr>
          <p:cNvPr id="4" name="TextBox 4"/>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ea typeface="Playfair Display"/>
                <a:cs typeface="Playfair Display"/>
                <a:sym typeface="Playfair Display"/>
              </a:rPr>
              <a:t>Thank you!</a:t>
            </a:r>
          </a:p>
        </p:txBody>
      </p:sp>
      <p:sp>
        <p:nvSpPr>
          <p:cNvPr id="5" name="TextBox 5"/>
          <p:cNvSpPr txBox="1"/>
          <p:nvPr/>
        </p:nvSpPr>
        <p:spPr>
          <a:xfrm>
            <a:off x="1016407" y="8041005"/>
            <a:ext cx="7862435" cy="1303020"/>
          </a:xfrm>
          <a:prstGeom prst="rect">
            <a:avLst/>
          </a:prstGeom>
        </p:spPr>
        <p:txBody>
          <a:bodyPr lIns="0" tIns="0" rIns="0" bIns="0" rtlCol="0" anchor="t">
            <a:spAutoFit/>
          </a:bodyPr>
          <a:lstStyle/>
          <a:p>
            <a:pPr algn="l">
              <a:lnSpc>
                <a:spcPts val="3450"/>
              </a:lnSpc>
            </a:pPr>
            <a:r>
              <a:rPr lang="en-US" sz="2300">
                <a:solidFill>
                  <a:srgbClr val="2B2C30"/>
                </a:solidFill>
                <a:latin typeface="Public Sans"/>
                <a:ea typeface="Public Sans"/>
                <a:cs typeface="Public Sans"/>
                <a:sym typeface="Public Sans"/>
              </a:rPr>
              <a:t>UT PLAYS</a:t>
            </a:r>
          </a:p>
          <a:p>
            <a:pPr algn="l">
              <a:lnSpc>
                <a:spcPts val="3450"/>
              </a:lnSpc>
            </a:pPr>
            <a:r>
              <a:rPr lang="en-US" sz="2300">
                <a:solidFill>
                  <a:srgbClr val="2B2C30"/>
                </a:solidFill>
                <a:latin typeface="Public Sans"/>
                <a:ea typeface="Public Sans"/>
                <a:cs typeface="Public Sans"/>
                <a:sym typeface="Public Sans"/>
              </a:rPr>
              <a:t>utplays@utk.edu</a:t>
            </a:r>
          </a:p>
          <a:p>
            <a:pPr algn="l">
              <a:lnSpc>
                <a:spcPts val="3450"/>
              </a:lnSpc>
            </a:pPr>
            <a:r>
              <a:rPr lang="en-US" sz="2300">
                <a:solidFill>
                  <a:srgbClr val="2B2C30"/>
                </a:solidFill>
                <a:latin typeface="Public Sans"/>
                <a:ea typeface="Public Sans"/>
                <a:cs typeface="Public Sans"/>
                <a:sym typeface="Public Sans"/>
              </a:rPr>
              <a:t>http://tinyurl.com/utplays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7300" y="835492"/>
            <a:ext cx="15773400" cy="17005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10" b="1" kern="1200" spc="1365" dirty="0">
                <a:solidFill>
                  <a:schemeClr val="tx1"/>
                </a:solidFill>
                <a:latin typeface="Public Sans" panose="020B0604020202020204" charset="0"/>
                <a:ea typeface="+mj-ea"/>
                <a:cs typeface="+mj-cs"/>
                <a:sym typeface="Public Sans Bold"/>
              </a:rPr>
              <a:t>AGENDA</a:t>
            </a:r>
          </a:p>
        </p:txBody>
      </p:sp>
      <p:graphicFrame>
        <p:nvGraphicFramePr>
          <p:cNvPr id="6" name="TextBox 4">
            <a:extLst>
              <a:ext uri="{FF2B5EF4-FFF2-40B4-BE49-F238E27FC236}">
                <a16:creationId xmlns:a16="http://schemas.microsoft.com/office/drawing/2014/main" id="{97F18E22-7766-971A-8607-FF2E4711CCDD}"/>
              </a:ext>
            </a:extLst>
          </p:cNvPr>
          <p:cNvGraphicFramePr/>
          <p:nvPr>
            <p:extLst>
              <p:ext uri="{D42A27DB-BD31-4B8C-83A1-F6EECF244321}">
                <p14:modId xmlns:p14="http://schemas.microsoft.com/office/powerpoint/2010/main" val="253429927"/>
              </p:ext>
            </p:extLst>
          </p:nvPr>
        </p:nvGraphicFramePr>
        <p:xfrm>
          <a:off x="1257300" y="2738437"/>
          <a:ext cx="15773400"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93E009-0426-AFD8-B395-2ECAC31992C4}"/>
              </a:ext>
            </a:extLst>
          </p:cNvPr>
          <p:cNvSpPr>
            <a:spLocks noGrp="1"/>
          </p:cNvSpPr>
          <p:nvPr>
            <p:ph type="title"/>
          </p:nvPr>
        </p:nvSpPr>
        <p:spPr>
          <a:xfrm>
            <a:off x="960120" y="488053"/>
            <a:ext cx="6552903" cy="2935262"/>
          </a:xfrm>
        </p:spPr>
        <p:txBody>
          <a:bodyPr vert="horz" lIns="91440" tIns="45720" rIns="91440" bIns="45720" rtlCol="0" anchor="b">
            <a:normAutofit/>
          </a:bodyPr>
          <a:lstStyle/>
          <a:p>
            <a:pPr defTabSz="914400"/>
            <a:r>
              <a:rPr lang="en-US" sz="6010" b="1" dirty="0">
                <a:latin typeface="Public Sans" panose="020B0604020202020204" charset="0"/>
              </a:rPr>
              <a:t>Think About It?</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CDA337B-B201-40E2-D55E-EBA3FA4079C9}"/>
              </a:ext>
            </a:extLst>
          </p:cNvPr>
          <p:cNvSpPr>
            <a:spLocks noGrp="1"/>
          </p:cNvSpPr>
          <p:nvPr>
            <p:ph idx="1"/>
          </p:nvPr>
        </p:nvSpPr>
        <p:spPr>
          <a:xfrm>
            <a:off x="960120" y="4309348"/>
            <a:ext cx="6365383" cy="4981002"/>
          </a:xfrm>
        </p:spPr>
        <p:txBody>
          <a:bodyPr vert="horz" lIns="91440" tIns="45720" rIns="91440" bIns="45720" rtlCol="0">
            <a:normAutofit/>
          </a:bodyPr>
          <a:lstStyle/>
          <a:p>
            <a:pPr indent="-228600" defTabSz="914400"/>
            <a:r>
              <a:rPr lang="en-US" sz="3300" dirty="0"/>
              <a:t>How would you define the concept of "Day 1 Readiness,” and in what ways do you believe it is achievable or not?</a:t>
            </a:r>
          </a:p>
        </p:txBody>
      </p:sp>
      <p:pic>
        <p:nvPicPr>
          <p:cNvPr id="8" name="Picture 7" descr="Wood human figure">
            <a:extLst>
              <a:ext uri="{FF2B5EF4-FFF2-40B4-BE49-F238E27FC236}">
                <a16:creationId xmlns:a16="http://schemas.microsoft.com/office/drawing/2014/main" id="{81573034-CC48-6156-2321-2EF9AB9BB989}"/>
              </a:ext>
            </a:extLst>
          </p:cNvPr>
          <p:cNvPicPr>
            <a:picLocks noChangeAspect="1"/>
          </p:cNvPicPr>
          <p:nvPr/>
        </p:nvPicPr>
        <p:blipFill>
          <a:blip r:embed="rId2"/>
          <a:srcRect r="33048"/>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924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04875"/>
            <a:ext cx="16230600" cy="1037858"/>
          </a:xfrm>
          <a:prstGeom prst="rect">
            <a:avLst/>
          </a:prstGeom>
        </p:spPr>
        <p:txBody>
          <a:bodyPr lIns="0" tIns="0" rIns="0" bIns="0" rtlCol="0" anchor="t">
            <a:spAutoFit/>
          </a:bodyPr>
          <a:lstStyle/>
          <a:p>
            <a:pPr algn="l">
              <a:lnSpc>
                <a:spcPts val="8420"/>
              </a:lnSpc>
              <a:spcBef>
                <a:spcPct val="0"/>
              </a:spcBef>
            </a:pPr>
            <a:r>
              <a:rPr lang="en-US" sz="6014" b="1" spc="1365" dirty="0">
                <a:solidFill>
                  <a:srgbClr val="2B2C30"/>
                </a:solidFill>
                <a:latin typeface="Public Sans Bold"/>
                <a:ea typeface="Public Sans Bold"/>
                <a:cs typeface="Public Sans Bold"/>
                <a:sym typeface="Public Sans Bold"/>
              </a:rPr>
              <a:t>“DAY 1 READINESS”</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1313248" y="2130615"/>
            <a:ext cx="10924433" cy="2473369"/>
          </a:xfrm>
          <a:prstGeom prst="rect">
            <a:avLst/>
          </a:prstGeom>
        </p:spPr>
        <p:txBody>
          <a:bodyPr lIns="0" tIns="0" rIns="0" bIns="0" rtlCol="0" anchor="t">
            <a:spAutoFit/>
          </a:bodyPr>
          <a:lstStyle/>
          <a:p>
            <a:pPr algn="ctr">
              <a:lnSpc>
                <a:spcPts val="3919"/>
              </a:lnSpc>
              <a:spcBef>
                <a:spcPct val="0"/>
              </a:spcBef>
            </a:pPr>
            <a:r>
              <a:rPr lang="en-US" sz="2750" dirty="0">
                <a:solidFill>
                  <a:srgbClr val="2B2C30"/>
                </a:solidFill>
                <a:latin typeface="Aptos" panose="020B0004020202020204" pitchFamily="34" charset="0"/>
                <a:ea typeface="Public Sans"/>
                <a:cs typeface="Public Sans"/>
                <a:sym typeface="Public Sans"/>
              </a:rPr>
              <a:t>For a teacher in K-12, day 1 readiness refers to the state of preparedness required for effective teaching from the very first day of the school year. This concept emphasizes the importance of being organized, equipped, and mentally prepared to engage students immediately upon their arrival, fostering a productive learning environment. </a:t>
            </a:r>
          </a:p>
        </p:txBody>
      </p:sp>
      <p:sp>
        <p:nvSpPr>
          <p:cNvPr id="5" name="TextBox 5"/>
          <p:cNvSpPr txBox="1"/>
          <p:nvPr/>
        </p:nvSpPr>
        <p:spPr>
          <a:xfrm>
            <a:off x="6452862" y="6035151"/>
            <a:ext cx="10924433" cy="3458447"/>
          </a:xfrm>
          <a:prstGeom prst="rect">
            <a:avLst/>
          </a:prstGeom>
        </p:spPr>
        <p:txBody>
          <a:bodyPr lIns="0" tIns="0" rIns="0" bIns="0" rtlCol="0" anchor="t">
            <a:spAutoFit/>
          </a:bodyPr>
          <a:lstStyle/>
          <a:p>
            <a:pPr algn="ctr">
              <a:lnSpc>
                <a:spcPts val="3919"/>
              </a:lnSpc>
            </a:pPr>
            <a:r>
              <a:rPr lang="en-US" sz="3200" b="1" dirty="0">
                <a:solidFill>
                  <a:srgbClr val="2B2C30"/>
                </a:solidFill>
                <a:latin typeface="Aptos" panose="020B0004020202020204" pitchFamily="34" charset="0"/>
                <a:ea typeface="Public Sans Bold"/>
                <a:cs typeface="Public Sans Bold"/>
                <a:sym typeface="Public Sans Bold"/>
              </a:rPr>
              <a:t>Obstacles in Preparing Teachers for Day 1</a:t>
            </a:r>
          </a:p>
          <a:p>
            <a:pPr marL="604518" lvl="1" indent="-302259" algn="l">
              <a:lnSpc>
                <a:spcPts val="3919"/>
              </a:lnSpc>
              <a:buFont typeface="Arial"/>
              <a:buChar char="•"/>
            </a:pPr>
            <a:r>
              <a:rPr lang="en-US" sz="2750" dirty="0">
                <a:solidFill>
                  <a:srgbClr val="2B2C30"/>
                </a:solidFill>
                <a:latin typeface="Aptos" panose="020B0004020202020204" pitchFamily="34" charset="0"/>
                <a:ea typeface="Public Sans"/>
                <a:cs typeface="Public Sans"/>
                <a:sym typeface="Public Sans"/>
              </a:rPr>
              <a:t>Must include information on classroom management, parent communication, time management, and understanding student needs</a:t>
            </a:r>
          </a:p>
          <a:p>
            <a:pPr marL="604518" lvl="1" indent="-302259" algn="l">
              <a:lnSpc>
                <a:spcPts val="3919"/>
              </a:lnSpc>
              <a:buFont typeface="Arial"/>
              <a:buChar char="•"/>
            </a:pPr>
            <a:r>
              <a:rPr lang="en-US" sz="2750" dirty="0">
                <a:solidFill>
                  <a:srgbClr val="2B2C30"/>
                </a:solidFill>
                <a:latin typeface="Aptos" panose="020B0004020202020204" pitchFamily="34" charset="0"/>
                <a:ea typeface="Public Sans"/>
                <a:cs typeface="Public Sans"/>
                <a:sym typeface="Public Sans"/>
              </a:rPr>
              <a:t>It takes time to practice and develop these skills</a:t>
            </a:r>
          </a:p>
          <a:p>
            <a:pPr marL="604518" lvl="1" indent="-302259" algn="l">
              <a:lnSpc>
                <a:spcPts val="3919"/>
              </a:lnSpc>
              <a:buFont typeface="Arial"/>
              <a:buChar char="•"/>
            </a:pPr>
            <a:r>
              <a:rPr lang="en-US" sz="2750" dirty="0">
                <a:solidFill>
                  <a:srgbClr val="2B2C30"/>
                </a:solidFill>
                <a:latin typeface="Aptos" panose="020B0004020202020204" pitchFamily="34" charset="0"/>
                <a:ea typeface="Public Sans"/>
                <a:cs typeface="Public Sans"/>
                <a:sym typeface="Public Sans"/>
              </a:rPr>
              <a:t>Every teacher candidate needs a mentor</a:t>
            </a:r>
          </a:p>
          <a:p>
            <a:pPr marL="604518" lvl="1" indent="-302259" algn="l">
              <a:lnSpc>
                <a:spcPts val="3919"/>
              </a:lnSpc>
              <a:buFont typeface="Arial"/>
              <a:buChar char="•"/>
            </a:pPr>
            <a:r>
              <a:rPr lang="en-US" sz="2750" dirty="0">
                <a:solidFill>
                  <a:srgbClr val="2B2C30"/>
                </a:solidFill>
                <a:latin typeface="Aptos" panose="020B0004020202020204" pitchFamily="34" charset="0"/>
                <a:ea typeface="Public Sans"/>
                <a:cs typeface="Public Sans"/>
                <a:sym typeface="Public Sans"/>
              </a:rPr>
              <a:t>How do you assess their readiness?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04875"/>
            <a:ext cx="16230600" cy="1037858"/>
          </a:xfrm>
          <a:prstGeom prst="rect">
            <a:avLst/>
          </a:prstGeom>
        </p:spPr>
        <p:txBody>
          <a:bodyPr lIns="0" tIns="0" rIns="0" bIns="0" rtlCol="0" anchor="t">
            <a:spAutoFit/>
          </a:bodyPr>
          <a:lstStyle/>
          <a:p>
            <a:pPr algn="l">
              <a:lnSpc>
                <a:spcPts val="8420"/>
              </a:lnSpc>
              <a:spcBef>
                <a:spcPct val="0"/>
              </a:spcBef>
            </a:pPr>
            <a:r>
              <a:rPr lang="en-US" sz="6014" b="1" spc="1365" dirty="0">
                <a:solidFill>
                  <a:srgbClr val="2B2C30"/>
                </a:solidFill>
                <a:latin typeface="Public Sans Bold"/>
                <a:ea typeface="Public Sans Bold"/>
                <a:cs typeface="Public Sans Bold"/>
                <a:sym typeface="Public Sans Bold"/>
              </a:rPr>
              <a:t>“DAY 1 READINESS”</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103013" y="2130615"/>
            <a:ext cx="10924433" cy="3454792"/>
          </a:xfrm>
          <a:prstGeom prst="rect">
            <a:avLst/>
          </a:prstGeom>
        </p:spPr>
        <p:txBody>
          <a:bodyPr lIns="0" tIns="0" rIns="0" bIns="0" rtlCol="0" anchor="t">
            <a:spAutoFit/>
          </a:bodyPr>
          <a:lstStyle/>
          <a:p>
            <a:pPr algn="ctr"/>
            <a:r>
              <a:rPr lang="en-US" sz="3200" b="1" dirty="0">
                <a:solidFill>
                  <a:srgbClr val="2B2C30"/>
                </a:solidFill>
                <a:ea typeface="+mn-lt"/>
                <a:cs typeface="+mn-lt"/>
              </a:rPr>
              <a:t>The Daunting Transition:</a:t>
            </a:r>
            <a:endParaRPr lang="en-US" sz="2750" b="1" dirty="0">
              <a:solidFill>
                <a:srgbClr val="2B2C30"/>
              </a:solidFill>
              <a:ea typeface="+mn-lt"/>
              <a:cs typeface="+mn-lt"/>
            </a:endParaRPr>
          </a:p>
          <a:p>
            <a:pPr marL="285750" indent="-285750" algn="ctr">
              <a:buFont typeface="Arial"/>
              <a:buChar char="•"/>
            </a:pPr>
            <a:r>
              <a:rPr lang="en-US" sz="2750" dirty="0">
                <a:solidFill>
                  <a:srgbClr val="2B2C30"/>
                </a:solidFill>
                <a:ea typeface="+mn-lt"/>
                <a:cs typeface="+mn-lt"/>
                <a:sym typeface="Public Sans"/>
              </a:rPr>
              <a:t>Transitioning from a student to a full-time educator is one of the most challenging shifts in a teaching career.</a:t>
            </a:r>
            <a:endParaRPr lang="en-US" dirty="0"/>
          </a:p>
          <a:p>
            <a:pPr marL="285750" indent="-285750" algn="ctr">
              <a:buFont typeface="Arial"/>
              <a:buChar char="•"/>
            </a:pPr>
            <a:r>
              <a:rPr lang="en-US" sz="2750" dirty="0">
                <a:solidFill>
                  <a:srgbClr val="2B2C30"/>
                </a:solidFill>
                <a:ea typeface="+mn-lt"/>
                <a:cs typeface="+mn-lt"/>
                <a:sym typeface="Public Sans"/>
              </a:rPr>
              <a:t>Many new teachers feel unprepared and overwhelmed during their first days in the classroom.</a:t>
            </a:r>
            <a:endParaRPr lang="en-US" sz="2750" dirty="0">
              <a:ea typeface="+mn-lt"/>
              <a:cs typeface="+mn-lt"/>
              <a:sym typeface="Public Sans"/>
            </a:endParaRPr>
          </a:p>
          <a:p>
            <a:pPr marL="285750" indent="-285750" algn="ctr">
              <a:buFont typeface="Arial"/>
              <a:buChar char="•"/>
            </a:pPr>
            <a:r>
              <a:rPr lang="en-US" sz="2750" dirty="0">
                <a:solidFill>
                  <a:srgbClr val="2B2C30"/>
                </a:solidFill>
                <a:ea typeface="+mn-lt"/>
                <a:cs typeface="+mn-lt"/>
                <a:sym typeface="Public Sans"/>
              </a:rPr>
              <a:t>The gap between theoretical knowledge and practical application can make new teachers feel as though they lack the tools needed for immediate success.</a:t>
            </a:r>
            <a:endParaRPr lang="en-US" dirty="0">
              <a:sym typeface="Public Sans"/>
            </a:endParaRPr>
          </a:p>
        </p:txBody>
      </p:sp>
      <p:sp>
        <p:nvSpPr>
          <p:cNvPr id="5" name="TextBox 5"/>
          <p:cNvSpPr txBox="1"/>
          <p:nvPr/>
        </p:nvSpPr>
        <p:spPr>
          <a:xfrm>
            <a:off x="5350204" y="5685528"/>
            <a:ext cx="12928044" cy="4757328"/>
          </a:xfrm>
          <a:prstGeom prst="rect">
            <a:avLst/>
          </a:prstGeom>
        </p:spPr>
        <p:txBody>
          <a:bodyPr wrap="square" lIns="0" tIns="0" rIns="0" bIns="0" rtlCol="0" anchor="t">
            <a:spAutoFit/>
          </a:bodyPr>
          <a:lstStyle/>
          <a:p>
            <a:pPr algn="ctr"/>
            <a:r>
              <a:rPr lang="en-US" sz="3200" b="1" dirty="0">
                <a:solidFill>
                  <a:srgbClr val="2B2C30"/>
                </a:solidFill>
                <a:ea typeface="+mn-lt"/>
                <a:cs typeface="+mn-lt"/>
              </a:rPr>
              <a:t>Common Perception of Day 1 Readiness:</a:t>
            </a:r>
          </a:p>
          <a:p>
            <a:pPr marL="285750" indent="-285750" algn="ctr">
              <a:buFont typeface="Arial"/>
              <a:buChar char="•"/>
            </a:pPr>
            <a:r>
              <a:rPr lang="en-US" sz="2750" dirty="0">
                <a:solidFill>
                  <a:srgbClr val="2B2C30"/>
                </a:solidFill>
                <a:ea typeface="+mn-lt"/>
                <a:cs typeface="+mn-lt"/>
                <a:sym typeface="Public Sans Bold"/>
              </a:rPr>
              <a:t>This concept refers to the ideal state where teachers can step into the classroom </a:t>
            </a:r>
            <a:r>
              <a:rPr lang="en-US" sz="2750" dirty="0">
                <a:solidFill>
                  <a:srgbClr val="2B2C30"/>
                </a:solidFill>
                <a:ea typeface="+mn-lt"/>
                <a:cs typeface="+mn-lt"/>
                <a:sym typeface="Public Sans"/>
              </a:rPr>
              <a:t>on their first day with the skills, confidence, and preparedness to lead and instruct effectively.</a:t>
            </a:r>
            <a:endParaRPr lang="en-US" dirty="0"/>
          </a:p>
          <a:p>
            <a:pPr marL="285750" indent="-285750" algn="ctr">
              <a:buFont typeface="Arial"/>
              <a:buChar char="•"/>
            </a:pPr>
            <a:r>
              <a:rPr lang="en-US" sz="2750" dirty="0">
                <a:solidFill>
                  <a:srgbClr val="2B2C30"/>
                </a:solidFill>
                <a:ea typeface="+mn-lt"/>
                <a:cs typeface="+mn-lt"/>
                <a:sym typeface="Public Sans"/>
              </a:rPr>
              <a:t>Unfortunately, this idea often feels like a myth. New teachers frequently encounter unexpected challenges, from classroom management to understanding student needs, that are not fully covered in traditional preparation programs.</a:t>
            </a:r>
            <a:endParaRPr lang="en-US" dirty="0"/>
          </a:p>
          <a:p>
            <a:pPr marL="285750" indent="-285750" algn="ctr">
              <a:buFont typeface="Arial"/>
              <a:buChar char="•"/>
            </a:pPr>
            <a:r>
              <a:rPr lang="en-US" sz="2750" dirty="0">
                <a:solidFill>
                  <a:srgbClr val="2B2C30"/>
                </a:solidFill>
                <a:ea typeface="+mn-lt"/>
                <a:cs typeface="+mn-lt"/>
                <a:sym typeface="Public Sans"/>
              </a:rPr>
              <a:t>Research shows that many new teachers struggle to balance lesson planning, assessment, and classroom management, leading to a lack of confidence and early burnout.</a:t>
            </a:r>
            <a:endParaRPr lang="en-US" dirty="0"/>
          </a:p>
          <a:p>
            <a:pPr algn="ctr">
              <a:lnSpc>
                <a:spcPts val="3919"/>
              </a:lnSpc>
            </a:pPr>
            <a:endParaRPr lang="en-US" sz="2750" b="1" dirty="0">
              <a:solidFill>
                <a:srgbClr val="2B2C30"/>
              </a:solidFill>
              <a:latin typeface="Public Sans Bold"/>
              <a:ea typeface="Public Sans"/>
              <a:cs typeface="Public Sans"/>
            </a:endParaRPr>
          </a:p>
        </p:txBody>
      </p:sp>
    </p:spTree>
    <p:extLst>
      <p:ext uri="{BB962C8B-B14F-4D97-AF65-F5344CB8AC3E}">
        <p14:creationId xmlns:p14="http://schemas.microsoft.com/office/powerpoint/2010/main" val="3303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04875"/>
            <a:ext cx="16230600" cy="1037858"/>
          </a:xfrm>
          <a:prstGeom prst="rect">
            <a:avLst/>
          </a:prstGeom>
        </p:spPr>
        <p:txBody>
          <a:bodyPr lIns="0" tIns="0" rIns="0" bIns="0" rtlCol="0" anchor="t">
            <a:spAutoFit/>
          </a:bodyPr>
          <a:lstStyle/>
          <a:p>
            <a:pPr algn="l">
              <a:lnSpc>
                <a:spcPts val="8420"/>
              </a:lnSpc>
              <a:spcBef>
                <a:spcPct val="0"/>
              </a:spcBef>
            </a:pPr>
            <a:r>
              <a:rPr lang="en-US" sz="6014" b="1" spc="1365" dirty="0">
                <a:solidFill>
                  <a:srgbClr val="2B2C30"/>
                </a:solidFill>
                <a:latin typeface="Public Sans Bold"/>
                <a:ea typeface="Public Sans Bold"/>
                <a:cs typeface="Public Sans Bold"/>
                <a:sym typeface="Public Sans Bold"/>
              </a:rPr>
              <a:t>“DAY 1 READINESS”</a:t>
            </a: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5" name="TextBox 5"/>
          <p:cNvSpPr txBox="1"/>
          <p:nvPr/>
        </p:nvSpPr>
        <p:spPr>
          <a:xfrm>
            <a:off x="1295400" y="2171700"/>
            <a:ext cx="9220200" cy="7748275"/>
          </a:xfrm>
          <a:prstGeom prst="rect">
            <a:avLst/>
          </a:prstGeom>
        </p:spPr>
        <p:txBody>
          <a:bodyPr wrap="square" lIns="0" tIns="0" rIns="0" bIns="0" rtlCol="0" anchor="t">
            <a:spAutoFit/>
          </a:bodyPr>
          <a:lstStyle/>
          <a:p>
            <a:pPr algn="ctr"/>
            <a:r>
              <a:rPr lang="en-US" sz="3200" b="1" dirty="0">
                <a:solidFill>
                  <a:srgbClr val="2B2C30"/>
                </a:solidFill>
                <a:ea typeface="+mn-lt"/>
                <a:cs typeface="+mn-lt"/>
              </a:rPr>
              <a:t>Typical Gaps in Traditional Teacher Preparation:</a:t>
            </a:r>
          </a:p>
          <a:p>
            <a:pPr algn="ctr"/>
            <a:endParaRPr lang="en-US" dirty="0">
              <a:ea typeface="+mn-lt"/>
              <a:cs typeface="+mn-lt"/>
            </a:endParaRPr>
          </a:p>
          <a:p>
            <a:pPr marL="285750" indent="-285750" algn="ctr">
              <a:buFont typeface="Arial"/>
              <a:buChar char="•"/>
            </a:pPr>
            <a:r>
              <a:rPr lang="en-US" sz="3200" b="1" dirty="0">
                <a:solidFill>
                  <a:srgbClr val="2B2C30"/>
                </a:solidFill>
                <a:ea typeface="+mn-lt"/>
                <a:cs typeface="+mn-lt"/>
                <a:sym typeface="Public Sans Bold"/>
              </a:rPr>
              <a:t>Theory vs. Practice</a:t>
            </a:r>
            <a:r>
              <a:rPr lang="en-US" sz="3200" dirty="0">
                <a:solidFill>
                  <a:srgbClr val="2B2C30"/>
                </a:solidFill>
                <a:ea typeface="+mn-lt"/>
                <a:cs typeface="+mn-lt"/>
                <a:sym typeface="Public Sans Bold"/>
              </a:rPr>
              <a:t>:</a:t>
            </a:r>
            <a:r>
              <a:rPr lang="en-US" sz="2750" dirty="0">
                <a:solidFill>
                  <a:srgbClr val="2B2C30"/>
                </a:solidFill>
                <a:latin typeface="Aptos" panose="020B0004020202020204" pitchFamily="34" charset="0"/>
                <a:ea typeface="+mn-lt"/>
                <a:cs typeface="+mn-lt"/>
                <a:sym typeface="Public Sans Bold"/>
              </a:rPr>
              <a:t> Many programs emphasize pedagogical theory but provide limited real-world experience, leaving new teachers </a:t>
            </a:r>
            <a:r>
              <a:rPr lang="en-US" sz="2750" dirty="0">
                <a:solidFill>
                  <a:srgbClr val="2B2C30"/>
                </a:solidFill>
                <a:latin typeface="Aptos" panose="020B0004020202020204" pitchFamily="34" charset="0"/>
                <a:ea typeface="+mn-lt"/>
                <a:cs typeface="+mn-lt"/>
                <a:sym typeface="Public Sans"/>
              </a:rPr>
              <a:t>unprepared for practical challenges.</a:t>
            </a:r>
          </a:p>
          <a:p>
            <a:pPr algn="ctr"/>
            <a:endParaRPr lang="en-US" sz="2750" dirty="0">
              <a:latin typeface="Aptos" panose="020B0004020202020204" pitchFamily="34" charset="0"/>
              <a:ea typeface="+mn-lt"/>
              <a:cs typeface="+mn-lt"/>
            </a:endParaRPr>
          </a:p>
          <a:p>
            <a:pPr marL="285750" indent="-285750" algn="ctr">
              <a:buFont typeface="Arial"/>
              <a:buChar char="•"/>
            </a:pPr>
            <a:r>
              <a:rPr lang="en-US" sz="3200" b="1" dirty="0">
                <a:solidFill>
                  <a:srgbClr val="2B2C30"/>
                </a:solidFill>
                <a:ea typeface="+mn-lt"/>
                <a:cs typeface="+mn-lt"/>
                <a:sym typeface="Public Sans"/>
              </a:rPr>
              <a:t>Lack of Focus on Critical Competencies</a:t>
            </a:r>
            <a:r>
              <a:rPr lang="en-US" sz="3200" dirty="0">
                <a:solidFill>
                  <a:srgbClr val="2B2C30"/>
                </a:solidFill>
                <a:ea typeface="+mn-lt"/>
                <a:cs typeface="+mn-lt"/>
                <a:sym typeface="Public Sans"/>
              </a:rPr>
              <a:t>: </a:t>
            </a:r>
            <a:r>
              <a:rPr lang="en-US" sz="2750" dirty="0">
                <a:solidFill>
                  <a:srgbClr val="2B2C30"/>
                </a:solidFill>
                <a:latin typeface="Aptos" panose="020B0004020202020204" pitchFamily="34" charset="0"/>
                <a:ea typeface="+mn-lt"/>
                <a:cs typeface="+mn-lt"/>
                <a:sym typeface="Public Sans"/>
              </a:rPr>
              <a:t>Competencies like classroom management, student engagement, and differentiated instruction are crucial for early success but are often underdeveloped in standard training.</a:t>
            </a:r>
          </a:p>
          <a:p>
            <a:pPr algn="ctr"/>
            <a:endParaRPr lang="en-US" sz="2750" dirty="0">
              <a:latin typeface="Aptos" panose="020B0004020202020204" pitchFamily="34" charset="0"/>
              <a:sym typeface="Public Sans"/>
            </a:endParaRPr>
          </a:p>
          <a:p>
            <a:pPr marL="285750" indent="-285750" algn="ctr">
              <a:buFont typeface="Arial"/>
              <a:buChar char="•"/>
            </a:pPr>
            <a:r>
              <a:rPr lang="en-US" sz="3200" b="1" dirty="0">
                <a:solidFill>
                  <a:srgbClr val="2B2C30"/>
                </a:solidFill>
                <a:ea typeface="+mn-lt"/>
                <a:cs typeface="+mn-lt"/>
                <a:sym typeface="Public Sans"/>
              </a:rPr>
              <a:t>Limited Clinical Experience</a:t>
            </a:r>
            <a:r>
              <a:rPr lang="en-US" sz="3200" dirty="0">
                <a:solidFill>
                  <a:srgbClr val="2B2C30"/>
                </a:solidFill>
                <a:ea typeface="+mn-lt"/>
                <a:cs typeface="+mn-lt"/>
                <a:sym typeface="Public Sans"/>
              </a:rPr>
              <a:t>: </a:t>
            </a:r>
            <a:r>
              <a:rPr lang="en-US" sz="2750" dirty="0">
                <a:solidFill>
                  <a:srgbClr val="2B2C30"/>
                </a:solidFill>
                <a:latin typeface="Aptos" panose="020B0004020202020204" pitchFamily="34" charset="0"/>
                <a:ea typeface="+mn-lt"/>
                <a:cs typeface="+mn-lt"/>
                <a:sym typeface="Public Sans"/>
              </a:rPr>
              <a:t>Traditional preparation programs may offer limited opportunities for hands-on learning, with only a few months of student teaching that may not fully prepare new teachers for the diversity of real-world classrooms.</a:t>
            </a:r>
            <a:endParaRPr lang="en-US" sz="2750" dirty="0">
              <a:latin typeface="Aptos" panose="020B0004020202020204" pitchFamily="34" charset="0"/>
              <a:ea typeface="+mn-lt"/>
              <a:cs typeface="+mn-lt"/>
            </a:endParaRPr>
          </a:p>
        </p:txBody>
      </p:sp>
      <p:pic>
        <p:nvPicPr>
          <p:cNvPr id="6" name="Picture 5" descr="A chalkboard with words on it&#10;&#10;Description automatically generated">
            <a:extLst>
              <a:ext uri="{FF2B5EF4-FFF2-40B4-BE49-F238E27FC236}">
                <a16:creationId xmlns:a16="http://schemas.microsoft.com/office/drawing/2014/main" id="{F30285E2-5ADA-6D2A-AC6F-20FE183DF5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877800" y="2520305"/>
            <a:ext cx="2809875" cy="1905000"/>
          </a:xfrm>
          <a:prstGeom prst="rect">
            <a:avLst/>
          </a:prstGeom>
        </p:spPr>
      </p:pic>
      <p:pic>
        <p:nvPicPr>
          <p:cNvPr id="10" name="Picture 9" descr="A diagram of a teacher and student&#10;&#10;Description automatically generated">
            <a:extLst>
              <a:ext uri="{FF2B5EF4-FFF2-40B4-BE49-F238E27FC236}">
                <a16:creationId xmlns:a16="http://schemas.microsoft.com/office/drawing/2014/main" id="{64BBD214-6B32-BCC7-3244-75F6B762E8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972800" y="4987189"/>
            <a:ext cx="2273749" cy="2209800"/>
          </a:xfrm>
          <a:prstGeom prst="rect">
            <a:avLst/>
          </a:prstGeom>
        </p:spPr>
      </p:pic>
      <p:pic>
        <p:nvPicPr>
          <p:cNvPr id="13" name="Picture 12" descr="A group of children sitting at a desk">
            <a:extLst>
              <a:ext uri="{FF2B5EF4-FFF2-40B4-BE49-F238E27FC236}">
                <a16:creationId xmlns:a16="http://schemas.microsoft.com/office/drawing/2014/main" id="{2F00883C-FA19-0343-0840-2D8A730A905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649200" y="7771813"/>
            <a:ext cx="3857626" cy="2029645"/>
          </a:xfrm>
          <a:prstGeom prst="rect">
            <a:avLst/>
          </a:prstGeom>
        </p:spPr>
      </p:pic>
    </p:spTree>
    <p:extLst>
      <p:ext uri="{BB962C8B-B14F-4D97-AF65-F5344CB8AC3E}">
        <p14:creationId xmlns:p14="http://schemas.microsoft.com/office/powerpoint/2010/main" val="107441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9551191" y="1092996"/>
            <a:ext cx="7477220" cy="473562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7800" b="1">
                <a:latin typeface="+mj-lt"/>
                <a:ea typeface="+mj-ea"/>
                <a:cs typeface="+mj-cs"/>
                <a:sym typeface="Gotham Bold"/>
              </a:rPr>
              <a:t>The Program</a:t>
            </a:r>
          </a:p>
        </p:txBody>
      </p:sp>
      <p:pic>
        <p:nvPicPr>
          <p:cNvPr id="4" name="Picture 3">
            <a:extLst>
              <a:ext uri="{FF2B5EF4-FFF2-40B4-BE49-F238E27FC236}">
                <a16:creationId xmlns:a16="http://schemas.microsoft.com/office/drawing/2014/main" id="{43B7E558-9E30-EFEA-5A87-685A4D86C942}"/>
              </a:ext>
            </a:extLst>
          </p:cNvPr>
          <p:cNvPicPr>
            <a:picLocks noChangeAspect="1"/>
          </p:cNvPicPr>
          <p:nvPr/>
        </p:nvPicPr>
        <p:blipFill>
          <a:blip r:embed="rId3"/>
          <a:srcRect l="2077" r="39470"/>
          <a:stretch/>
        </p:blipFill>
        <p:spPr>
          <a:xfrm>
            <a:off x="1" y="10"/>
            <a:ext cx="9008268" cy="10286990"/>
          </a:xfrm>
          <a:prstGeom prst="rect">
            <a:avLst/>
          </a:prstGeom>
        </p:spPr>
      </p:pic>
    </p:spTree>
    <p:extLst>
      <p:ext uri="{BB962C8B-B14F-4D97-AF65-F5344CB8AC3E}">
        <p14:creationId xmlns:p14="http://schemas.microsoft.com/office/powerpoint/2010/main" val="3061361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jc1ztpr99jtny5uegd4h6y8mjxktu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3.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6.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27.png"/></Relationships>
</file>

<file path=ppt/webextensions/webextension1.xml><?xml version="1.0" encoding="utf-8"?>
<we:webextension xmlns:we="http://schemas.microsoft.com/office/webextensions/webextension/2010/11" id="{00E4626F-AB6C-494A-A7FC-A1F2F2EEE488}">
  <we:reference id="wa104379261" version="4.3.0.0" store="en-US" storeType="OMEX"/>
  <we:alternateReferences>
    <we:reference id="WA104379261" version="4.3.0.0" store="WA104379261" storeType="OMEX"/>
  </we:alternateReferences>
  <we:properties>
    <we:property name="MENTIMETER_QUESTION_ID_KEY" value="&quot;ocn1nyqdwy4r&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B9A0965-3E97-4FE1-A8CD-2B254ED5E3AB}">
  <we:reference id="wa104379261" version="4.3.0.0" store="en-US" storeType="OMEX"/>
  <we:alternateReferences>
    <we:reference id="WA104379261" version="4.3.0.0" store="" storeType="OMEX"/>
  </we:alternateReferences>
  <we:properties>
    <we:property name="MENTIMETER_QUESTION_ID_KEY" value="&quot;8uh9o8bm32co&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23686B89-3D65-4953-9445-97DFC29ABD2C}">
  <we:reference id="wa104379261" version="4.3.0.0" store="en-US" storeType="OMEX"/>
  <we:alternateReferences>
    <we:reference id="WA104379261" version="4.3.0.0" store="" storeType="OMEX"/>
  </we:alternateReferences>
  <we:properties>
    <we:property name="MENTIMETER_QUESTION_ID_KEY" value="&quot;d3mygjaxx7w6&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2AE16711-81BC-4823-A437-0BB046D62A50}">
  <we:reference id="wa104379261" version="4.3.0.0" store="en-US" storeType="OMEX"/>
  <we:alternateReferences>
    <we:reference id="WA104379261" version="4.3.0.0" store="" storeType="OMEX"/>
  </we:alternateReferences>
  <we:properties>
    <we:property name="MENTIMETER_QUESTION_ID_KEY" value="&quot;grxyzz4m4bbo&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34384B578AFC4F8844C9E3D79889FF" ma:contentTypeVersion="16" ma:contentTypeDescription="Create a new document." ma:contentTypeScope="" ma:versionID="1a2b01dc15aa8f85201857a01103f695">
  <xsd:schema xmlns:xsd="http://www.w3.org/2001/XMLSchema" xmlns:xs="http://www.w3.org/2001/XMLSchema" xmlns:p="http://schemas.microsoft.com/office/2006/metadata/properties" xmlns:ns3="4d324294-0e8f-4eb5-be6f-a7f04f408643" xmlns:ns4="86b26bf6-b43b-4897-bcd8-20d2b3380d5f" targetNamespace="http://schemas.microsoft.com/office/2006/metadata/properties" ma:root="true" ma:fieldsID="454d5025ae80c2db7896c46a89159211" ns3:_="" ns4:_="">
    <xsd:import namespace="4d324294-0e8f-4eb5-be6f-a7f04f408643"/>
    <xsd:import namespace="86b26bf6-b43b-4897-bcd8-20d2b3380d5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24294-0e8f-4eb5-be6f-a7f04f4086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b26bf6-b43b-4897-bcd8-20d2b3380d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d324294-0e8f-4eb5-be6f-a7f04f408643" xsi:nil="true"/>
  </documentManagement>
</p:properties>
</file>

<file path=customXml/itemProps1.xml><?xml version="1.0" encoding="utf-8"?>
<ds:datastoreItem xmlns:ds="http://schemas.openxmlformats.org/officeDocument/2006/customXml" ds:itemID="{57B29518-F393-4F15-B75F-B158505C936E}">
  <ds:schemaRefs>
    <ds:schemaRef ds:uri="http://schemas.microsoft.com/sharepoint/v3/contenttype/forms"/>
  </ds:schemaRefs>
</ds:datastoreItem>
</file>

<file path=customXml/itemProps2.xml><?xml version="1.0" encoding="utf-8"?>
<ds:datastoreItem xmlns:ds="http://schemas.openxmlformats.org/officeDocument/2006/customXml" ds:itemID="{7C48D875-E770-4BA5-8E3F-49C27C006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24294-0e8f-4eb5-be6f-a7f04f408643"/>
    <ds:schemaRef ds:uri="86b26bf6-b43b-4897-bcd8-20d2b3380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BE252-7AA8-447E-B3DF-B3BE18C405C1}">
  <ds:schemaRefs>
    <ds:schemaRef ds:uri="http://schemas.microsoft.com/office/infopath/2007/PartnerControls"/>
    <ds:schemaRef ds:uri="http://schemas.microsoft.com/office/2006/documentManagement/types"/>
    <ds:schemaRef ds:uri="http://purl.org/dc/elements/1.1/"/>
    <ds:schemaRef ds:uri="4d324294-0e8f-4eb5-be6f-a7f04f408643"/>
    <ds:schemaRef ds:uri="86b26bf6-b43b-4897-bcd8-20d2b3380d5f"/>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1324</TotalTime>
  <Words>1966</Words>
  <Application>Microsoft Office PowerPoint</Application>
  <PresentationFormat>Custom</PresentationFormat>
  <Paragraphs>250</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Think About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define the concept of "Day 1 Readiness," and in what ways do you believe it is achievable or not?</vt:lpstr>
      <vt:lpstr>PowerPoint Presentation</vt:lpstr>
      <vt:lpstr>Based on what you’ve heard, do you believe teacher preparation programs can provide adequate support for 'Day 1' readiness? What improvements would you suggest?</vt:lpstr>
      <vt:lpstr>PowerPoint Presentation</vt:lpstr>
      <vt:lpstr>After attending this session, do you feel “Day 1 Readiness” is more of a myth or reality?  Why?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Carmon, Rhea</cp:lastModifiedBy>
  <cp:revision>6</cp:revision>
  <dcterms:created xsi:type="dcterms:W3CDTF">2006-08-16T00:00:00Z</dcterms:created>
  <dcterms:modified xsi:type="dcterms:W3CDTF">2024-09-12T15:29:59Z</dcterms:modified>
  <dc:identifier>DAGPK9n6BsE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0x0101003C34384B578AFC4F8844C9E3D79889FF</vt:lpwstr>
  </property>
</Properties>
</file>