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4"/>
  </p:sldMasterIdLst>
  <p:notesMasterIdLst>
    <p:notesMasterId r:id="rId9"/>
  </p:notesMasterIdLst>
  <p:handoutMasterIdLst>
    <p:handoutMasterId r:id="rId10"/>
  </p:handoutMasterIdLst>
  <p:sldIdLst>
    <p:sldId id="265" r:id="rId5"/>
    <p:sldId id="267" r:id="rId6"/>
    <p:sldId id="266" r:id="rId7"/>
    <p:sldId id="268" r:id="rId8"/>
  </p:sldIdLst>
  <p:sldSz cx="9144000" cy="16256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700"/>
    <a:srgbClr val="D4AF37"/>
    <a:srgbClr val="C78E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6C2840-97CD-4FFF-BF80-1F593F8BD4C0}" v="387" dt="2025-12-24T11:46:59.3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09" autoAdjust="0"/>
    <p:restoredTop sz="94660"/>
  </p:normalViewPr>
  <p:slideViewPr>
    <p:cSldViewPr snapToGrid="0">
      <p:cViewPr varScale="1">
        <p:scale>
          <a:sx n="48" d="100"/>
          <a:sy n="48" d="100"/>
        </p:scale>
        <p:origin x="398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shmane, Shrikant" userId="fe8de517-3a88-415c-81f6-c1519ca6bd87" providerId="ADAL" clId="{4CFABF49-CEA1-4477-8268-A7E2D2D4B407}"/>
    <pc:docChg chg="undo custSel addSld delSld modSld modMainMaster">
      <pc:chgData name="Deshmane, Shrikant" userId="fe8de517-3a88-415c-81f6-c1519ca6bd87" providerId="ADAL" clId="{4CFABF49-CEA1-4477-8268-A7E2D2D4B407}" dt="2025-12-26T14:37:58.586" v="2346" actId="20577"/>
      <pc:docMkLst>
        <pc:docMk/>
      </pc:docMkLst>
      <pc:sldChg chg="addSp delSp modSp mod modTransition modAnim">
        <pc:chgData name="Deshmane, Shrikant" userId="fe8de517-3a88-415c-81f6-c1519ca6bd87" providerId="ADAL" clId="{4CFABF49-CEA1-4477-8268-A7E2D2D4B407}" dt="2025-12-16T12:33:13.437" v="2209"/>
        <pc:sldMkLst>
          <pc:docMk/>
          <pc:sldMk cId="1610234466" sldId="265"/>
        </pc:sldMkLst>
        <pc:spChg chg="add del mod">
          <ac:chgData name="Deshmane, Shrikant" userId="fe8de517-3a88-415c-81f6-c1519ca6bd87" providerId="ADAL" clId="{4CFABF49-CEA1-4477-8268-A7E2D2D4B407}" dt="2025-12-16T06:47:47.358" v="999" actId="408"/>
          <ac:spMkLst>
            <pc:docMk/>
            <pc:sldMk cId="1610234466" sldId="265"/>
            <ac:spMk id="4" creationId="{11BE1289-2F7F-20CB-87A7-4B8219AC23E2}"/>
          </ac:spMkLst>
        </pc:spChg>
        <pc:spChg chg="add mod">
          <ac:chgData name="Deshmane, Shrikant" userId="fe8de517-3a88-415c-81f6-c1519ca6bd87" providerId="ADAL" clId="{4CFABF49-CEA1-4477-8268-A7E2D2D4B407}" dt="2025-12-15T21:32:51.017" v="591" actId="552"/>
          <ac:spMkLst>
            <pc:docMk/>
            <pc:sldMk cId="1610234466" sldId="265"/>
            <ac:spMk id="7" creationId="{CF8D2B50-DBCA-2708-A398-138D4B36B0FF}"/>
          </ac:spMkLst>
        </pc:spChg>
        <pc:spChg chg="add mod">
          <ac:chgData name="Deshmane, Shrikant" userId="fe8de517-3a88-415c-81f6-c1519ca6bd87" providerId="ADAL" clId="{4CFABF49-CEA1-4477-8268-A7E2D2D4B407}" dt="2025-12-15T21:33:08.033" v="592" actId="553"/>
          <ac:spMkLst>
            <pc:docMk/>
            <pc:sldMk cId="1610234466" sldId="265"/>
            <ac:spMk id="8" creationId="{04B5FC41-6875-2379-B93F-72F861BC72D7}"/>
          </ac:spMkLst>
        </pc:spChg>
        <pc:spChg chg="add mod">
          <ac:chgData name="Deshmane, Shrikant" userId="fe8de517-3a88-415c-81f6-c1519ca6bd87" providerId="ADAL" clId="{4CFABF49-CEA1-4477-8268-A7E2D2D4B407}" dt="2025-12-15T21:33:08.033" v="592" actId="553"/>
          <ac:spMkLst>
            <pc:docMk/>
            <pc:sldMk cId="1610234466" sldId="265"/>
            <ac:spMk id="9" creationId="{B8CE2AFB-D8A9-AE27-A688-06A33BFA88D1}"/>
          </ac:spMkLst>
        </pc:spChg>
        <pc:spChg chg="add mod">
          <ac:chgData name="Deshmane, Shrikant" userId="fe8de517-3a88-415c-81f6-c1519ca6bd87" providerId="ADAL" clId="{4CFABF49-CEA1-4477-8268-A7E2D2D4B407}" dt="2025-12-15T21:33:14.914" v="593" actId="14100"/>
          <ac:spMkLst>
            <pc:docMk/>
            <pc:sldMk cId="1610234466" sldId="265"/>
            <ac:spMk id="10" creationId="{80D61A10-589E-4BEF-8B65-DBF521A90FF8}"/>
          </ac:spMkLst>
        </pc:spChg>
        <pc:spChg chg="add mod">
          <ac:chgData name="Deshmane, Shrikant" userId="fe8de517-3a88-415c-81f6-c1519ca6bd87" providerId="ADAL" clId="{4CFABF49-CEA1-4477-8268-A7E2D2D4B407}" dt="2025-12-16T06:56:07.955" v="1261"/>
          <ac:spMkLst>
            <pc:docMk/>
            <pc:sldMk cId="1610234466" sldId="265"/>
            <ac:spMk id="16" creationId="{04A7D73D-27D3-D72A-E0C4-BBD5B8AE8F86}"/>
          </ac:spMkLst>
        </pc:spChg>
        <pc:spChg chg="mod">
          <ac:chgData name="Deshmane, Shrikant" userId="fe8de517-3a88-415c-81f6-c1519ca6bd87" providerId="ADAL" clId="{4CFABF49-CEA1-4477-8268-A7E2D2D4B407}" dt="2025-12-16T06:45:36.548" v="991" actId="1036"/>
          <ac:spMkLst>
            <pc:docMk/>
            <pc:sldMk cId="1610234466" sldId="265"/>
            <ac:spMk id="32" creationId="{E69EBB61-DB63-5CEE-E961-CB3B26DB64DF}"/>
          </ac:spMkLst>
        </pc:spChg>
        <pc:spChg chg="mod">
          <ac:chgData name="Deshmane, Shrikant" userId="fe8de517-3a88-415c-81f6-c1519ca6bd87" providerId="ADAL" clId="{4CFABF49-CEA1-4477-8268-A7E2D2D4B407}" dt="2025-12-16T06:45:36.548" v="991" actId="1036"/>
          <ac:spMkLst>
            <pc:docMk/>
            <pc:sldMk cId="1610234466" sldId="265"/>
            <ac:spMk id="34" creationId="{B36A4782-25B6-60E0-C701-3098EC33F6D6}"/>
          </ac:spMkLst>
        </pc:spChg>
        <pc:spChg chg="mod">
          <ac:chgData name="Deshmane, Shrikant" userId="fe8de517-3a88-415c-81f6-c1519ca6bd87" providerId="ADAL" clId="{4CFABF49-CEA1-4477-8268-A7E2D2D4B407}" dt="2025-12-16T06:43:39.817" v="982" actId="1036"/>
          <ac:spMkLst>
            <pc:docMk/>
            <pc:sldMk cId="1610234466" sldId="265"/>
            <ac:spMk id="39" creationId="{8AEC7455-2A08-0C77-5EA7-B614065B4A6B}"/>
          </ac:spMkLst>
        </pc:spChg>
        <pc:spChg chg="mod">
          <ac:chgData name="Deshmane, Shrikant" userId="fe8de517-3a88-415c-81f6-c1519ca6bd87" providerId="ADAL" clId="{4CFABF49-CEA1-4477-8268-A7E2D2D4B407}" dt="2025-12-15T22:01:23.703" v="792" actId="115"/>
          <ac:spMkLst>
            <pc:docMk/>
            <pc:sldMk cId="1610234466" sldId="265"/>
            <ac:spMk id="45" creationId="{A51861B6-D121-2AEC-746E-D1D2E032EA69}"/>
          </ac:spMkLst>
        </pc:spChg>
        <pc:spChg chg="mod">
          <ac:chgData name="Deshmane, Shrikant" userId="fe8de517-3a88-415c-81f6-c1519ca6bd87" providerId="ADAL" clId="{4CFABF49-CEA1-4477-8268-A7E2D2D4B407}" dt="2025-12-15T21:40:11.886" v="604" actId="108"/>
          <ac:spMkLst>
            <pc:docMk/>
            <pc:sldMk cId="1610234466" sldId="265"/>
            <ac:spMk id="48" creationId="{5E5B1B3E-3CE5-0E50-2303-89E61953DFFE}"/>
          </ac:spMkLst>
        </pc:spChg>
        <pc:spChg chg="mod">
          <ac:chgData name="Deshmane, Shrikant" userId="fe8de517-3a88-415c-81f6-c1519ca6bd87" providerId="ADAL" clId="{4CFABF49-CEA1-4477-8268-A7E2D2D4B407}" dt="2025-12-15T21:33:08.033" v="592" actId="553"/>
          <ac:spMkLst>
            <pc:docMk/>
            <pc:sldMk cId="1610234466" sldId="265"/>
            <ac:spMk id="49" creationId="{BAE8C007-49DC-1F11-FC48-986E6BFD24C5}"/>
          </ac:spMkLst>
        </pc:spChg>
        <pc:spChg chg="mod">
          <ac:chgData name="Deshmane, Shrikant" userId="fe8de517-3a88-415c-81f6-c1519ca6bd87" providerId="ADAL" clId="{4CFABF49-CEA1-4477-8268-A7E2D2D4B407}" dt="2025-12-16T09:43:54.786" v="1719" actId="20577"/>
          <ac:spMkLst>
            <pc:docMk/>
            <pc:sldMk cId="1610234466" sldId="265"/>
            <ac:spMk id="50" creationId="{359ABCC3-7573-FE78-81B5-5CC10D618E37}"/>
          </ac:spMkLst>
        </pc:spChg>
        <pc:spChg chg="mod">
          <ac:chgData name="Deshmane, Shrikant" userId="fe8de517-3a88-415c-81f6-c1519ca6bd87" providerId="ADAL" clId="{4CFABF49-CEA1-4477-8268-A7E2D2D4B407}" dt="2025-12-15T21:35:32.125" v="602" actId="20577"/>
          <ac:spMkLst>
            <pc:docMk/>
            <pc:sldMk cId="1610234466" sldId="265"/>
            <ac:spMk id="51" creationId="{40D4E3EA-2895-BC09-B491-11B9E8D1D1C3}"/>
          </ac:spMkLst>
        </pc:spChg>
        <pc:spChg chg="mod">
          <ac:chgData name="Deshmane, Shrikant" userId="fe8de517-3a88-415c-81f6-c1519ca6bd87" providerId="ADAL" clId="{4CFABF49-CEA1-4477-8268-A7E2D2D4B407}" dt="2025-12-15T21:59:58.338" v="770" actId="20577"/>
          <ac:spMkLst>
            <pc:docMk/>
            <pc:sldMk cId="1610234466" sldId="265"/>
            <ac:spMk id="52" creationId="{2A48C9ED-BF00-D57B-1F8B-CAF9240E3E33}"/>
          </ac:spMkLst>
        </pc:spChg>
        <pc:spChg chg="mod">
          <ac:chgData name="Deshmane, Shrikant" userId="fe8de517-3a88-415c-81f6-c1519ca6bd87" providerId="ADAL" clId="{4CFABF49-CEA1-4477-8268-A7E2D2D4B407}" dt="2025-12-16T06:43:34.045" v="975" actId="1036"/>
          <ac:spMkLst>
            <pc:docMk/>
            <pc:sldMk cId="1610234466" sldId="265"/>
            <ac:spMk id="53" creationId="{23941E71-4CB1-A910-01AC-94715C8DD419}"/>
          </ac:spMkLst>
        </pc:spChg>
        <pc:picChg chg="add mod">
          <ac:chgData name="Deshmane, Shrikant" userId="fe8de517-3a88-415c-81f6-c1519ca6bd87" providerId="ADAL" clId="{4CFABF49-CEA1-4477-8268-A7E2D2D4B407}" dt="2025-12-16T06:43:34.045" v="975" actId="1036"/>
          <ac:picMkLst>
            <pc:docMk/>
            <pc:sldMk cId="1610234466" sldId="265"/>
            <ac:picMk id="12" creationId="{3BBCA593-945A-349C-A259-19806E5169BE}"/>
          </ac:picMkLst>
        </pc:picChg>
        <pc:picChg chg="add mod">
          <ac:chgData name="Deshmane, Shrikant" userId="fe8de517-3a88-415c-81f6-c1519ca6bd87" providerId="ADAL" clId="{4CFABF49-CEA1-4477-8268-A7E2D2D4B407}" dt="2025-12-16T06:56:07.955" v="1261"/>
          <ac:picMkLst>
            <pc:docMk/>
            <pc:sldMk cId="1610234466" sldId="265"/>
            <ac:picMk id="14" creationId="{338218DE-18FE-6F06-C43A-2E19A5151692}"/>
          </ac:picMkLst>
        </pc:picChg>
        <pc:picChg chg="add mod">
          <ac:chgData name="Deshmane, Shrikant" userId="fe8de517-3a88-415c-81f6-c1519ca6bd87" providerId="ADAL" clId="{4CFABF49-CEA1-4477-8268-A7E2D2D4B407}" dt="2025-12-16T06:56:07.955" v="1261"/>
          <ac:picMkLst>
            <pc:docMk/>
            <pc:sldMk cId="1610234466" sldId="265"/>
            <ac:picMk id="15" creationId="{EEE529B1-1F59-A33B-A4D1-6295494437D1}"/>
          </ac:picMkLst>
        </pc:picChg>
        <pc:picChg chg="mod">
          <ac:chgData name="Deshmane, Shrikant" userId="fe8de517-3a88-415c-81f6-c1519ca6bd87" providerId="ADAL" clId="{4CFABF49-CEA1-4477-8268-A7E2D2D4B407}" dt="2025-12-15T20:42:26.098" v="98" actId="554"/>
          <ac:picMkLst>
            <pc:docMk/>
            <pc:sldMk cId="1610234466" sldId="265"/>
            <ac:picMk id="31" creationId="{86A50AB5-42D7-069F-A273-B5967CFF8BA9}"/>
          </ac:picMkLst>
        </pc:picChg>
        <pc:picChg chg="mod">
          <ac:chgData name="Deshmane, Shrikant" userId="fe8de517-3a88-415c-81f6-c1519ca6bd87" providerId="ADAL" clId="{4CFABF49-CEA1-4477-8268-A7E2D2D4B407}" dt="2025-12-16T06:45:36.548" v="991" actId="1036"/>
          <ac:picMkLst>
            <pc:docMk/>
            <pc:sldMk cId="1610234466" sldId="265"/>
            <ac:picMk id="33" creationId="{D039877A-A662-F328-F3D1-A848DA83673D}"/>
          </ac:picMkLst>
        </pc:picChg>
        <pc:picChg chg="mod">
          <ac:chgData name="Deshmane, Shrikant" userId="fe8de517-3a88-415c-81f6-c1519ca6bd87" providerId="ADAL" clId="{4CFABF49-CEA1-4477-8268-A7E2D2D4B407}" dt="2025-12-15T21:30:53.971" v="577" actId="12789"/>
          <ac:picMkLst>
            <pc:docMk/>
            <pc:sldMk cId="1610234466" sldId="265"/>
            <ac:picMk id="37" creationId="{DA43A830-5D72-BD1B-F8D5-344355D9E1DE}"/>
          </ac:picMkLst>
        </pc:picChg>
        <pc:picChg chg="mod">
          <ac:chgData name="Deshmane, Shrikant" userId="fe8de517-3a88-415c-81f6-c1519ca6bd87" providerId="ADAL" clId="{4CFABF49-CEA1-4477-8268-A7E2D2D4B407}" dt="2025-12-15T21:30:35.382" v="576" actId="12789"/>
          <ac:picMkLst>
            <pc:docMk/>
            <pc:sldMk cId="1610234466" sldId="265"/>
            <ac:picMk id="41" creationId="{FAD4A3EB-D86E-4914-5C55-79838DC03B47}"/>
          </ac:picMkLst>
        </pc:picChg>
        <pc:picChg chg="mod">
          <ac:chgData name="Deshmane, Shrikant" userId="fe8de517-3a88-415c-81f6-c1519ca6bd87" providerId="ADAL" clId="{4CFABF49-CEA1-4477-8268-A7E2D2D4B407}" dt="2025-12-15T21:31:23.908" v="585" actId="1036"/>
          <ac:picMkLst>
            <pc:docMk/>
            <pc:sldMk cId="1610234466" sldId="265"/>
            <ac:picMk id="43" creationId="{E1D2AE9E-2016-85F6-0C40-7FCC9B638A1C}"/>
          </ac:picMkLst>
        </pc:picChg>
        <pc:picChg chg="mod">
          <ac:chgData name="Deshmane, Shrikant" userId="fe8de517-3a88-415c-81f6-c1519ca6bd87" providerId="ADAL" clId="{4CFABF49-CEA1-4477-8268-A7E2D2D4B407}" dt="2025-12-16T06:45:36.548" v="991" actId="1036"/>
          <ac:picMkLst>
            <pc:docMk/>
            <pc:sldMk cId="1610234466" sldId="265"/>
            <ac:picMk id="44" creationId="{4793C17B-D8E9-15D0-ED52-7D2EC50B2C1E}"/>
          </ac:picMkLst>
        </pc:picChg>
        <pc:picChg chg="add mod">
          <ac:chgData name="Deshmane, Shrikant" userId="fe8de517-3a88-415c-81f6-c1519ca6bd87" providerId="ADAL" clId="{4CFABF49-CEA1-4477-8268-A7E2D2D4B407}" dt="2025-12-16T06:43:34.045" v="975" actId="1036"/>
          <ac:picMkLst>
            <pc:docMk/>
            <pc:sldMk cId="1610234466" sldId="265"/>
            <ac:picMk id="1028" creationId="{3FA83DD3-AD68-B7BC-C7B9-3C23815672F0}"/>
          </ac:picMkLst>
        </pc:picChg>
      </pc:sldChg>
      <pc:sldChg chg="addSp delSp modSp mod modTransition delAnim modAnim">
        <pc:chgData name="Deshmane, Shrikant" userId="fe8de517-3a88-415c-81f6-c1519ca6bd87" providerId="ADAL" clId="{4CFABF49-CEA1-4477-8268-A7E2D2D4B407}" dt="2025-12-26T14:37:58.586" v="2346" actId="20577"/>
        <pc:sldMkLst>
          <pc:docMk/>
          <pc:sldMk cId="893230915" sldId="266"/>
        </pc:sldMkLst>
        <pc:spChg chg="add mod">
          <ac:chgData name="Deshmane, Shrikant" userId="fe8de517-3a88-415c-81f6-c1519ca6bd87" providerId="ADAL" clId="{4CFABF49-CEA1-4477-8268-A7E2D2D4B407}" dt="2025-12-16T06:45:50.681" v="993"/>
          <ac:spMkLst>
            <pc:docMk/>
            <pc:sldMk cId="893230915" sldId="266"/>
            <ac:spMk id="2" creationId="{C69AE1B5-4F15-82A2-5D1D-03B3CC8EF2A8}"/>
          </ac:spMkLst>
        </pc:spChg>
        <pc:spChg chg="add mod">
          <ac:chgData name="Deshmane, Shrikant" userId="fe8de517-3a88-415c-81f6-c1519ca6bd87" providerId="ADAL" clId="{4CFABF49-CEA1-4477-8268-A7E2D2D4B407}" dt="2025-12-16T06:45:50.681" v="993"/>
          <ac:spMkLst>
            <pc:docMk/>
            <pc:sldMk cId="893230915" sldId="266"/>
            <ac:spMk id="6" creationId="{664C7065-8E09-AB8E-8124-8FC9A48C65B2}"/>
          </ac:spMkLst>
        </pc:spChg>
        <pc:spChg chg="add mod">
          <ac:chgData name="Deshmane, Shrikant" userId="fe8de517-3a88-415c-81f6-c1519ca6bd87" providerId="ADAL" clId="{4CFABF49-CEA1-4477-8268-A7E2D2D4B407}" dt="2025-12-16T06:57:46.234" v="1290"/>
          <ac:spMkLst>
            <pc:docMk/>
            <pc:sldMk cId="893230915" sldId="266"/>
            <ac:spMk id="10" creationId="{D35B1B02-1AF9-10EA-2DCC-4B76348A3BA5}"/>
          </ac:spMkLst>
        </pc:spChg>
        <pc:spChg chg="mod">
          <ac:chgData name="Deshmane, Shrikant" userId="fe8de517-3a88-415c-81f6-c1519ca6bd87" providerId="ADAL" clId="{4CFABF49-CEA1-4477-8268-A7E2D2D4B407}" dt="2025-12-16T09:30:04.181" v="1458" actId="1036"/>
          <ac:spMkLst>
            <pc:docMk/>
            <pc:sldMk cId="893230915" sldId="266"/>
            <ac:spMk id="15" creationId="{0125780A-16F1-915F-E38E-5D1A5F2DB68E}"/>
          </ac:spMkLst>
        </pc:spChg>
        <pc:spChg chg="mod">
          <ac:chgData name="Deshmane, Shrikant" userId="fe8de517-3a88-415c-81f6-c1519ca6bd87" providerId="ADAL" clId="{4CFABF49-CEA1-4477-8268-A7E2D2D4B407}" dt="2025-12-16T09:52:01.587" v="1756" actId="108"/>
          <ac:spMkLst>
            <pc:docMk/>
            <pc:sldMk cId="893230915" sldId="266"/>
            <ac:spMk id="17" creationId="{A0131CDD-4A35-D3A7-6CFE-8C336EC5964E}"/>
          </ac:spMkLst>
        </pc:spChg>
        <pc:spChg chg="mod">
          <ac:chgData name="Deshmane, Shrikant" userId="fe8de517-3a88-415c-81f6-c1519ca6bd87" providerId="ADAL" clId="{4CFABF49-CEA1-4477-8268-A7E2D2D4B407}" dt="2025-12-16T09:31:36.705" v="1470" actId="12788"/>
          <ac:spMkLst>
            <pc:docMk/>
            <pc:sldMk cId="893230915" sldId="266"/>
            <ac:spMk id="18" creationId="{813328C4-3D60-E09D-EBDB-BC46DE530FDA}"/>
          </ac:spMkLst>
        </pc:spChg>
        <pc:spChg chg="mod">
          <ac:chgData name="Deshmane, Shrikant" userId="fe8de517-3a88-415c-81f6-c1519ca6bd87" providerId="ADAL" clId="{4CFABF49-CEA1-4477-8268-A7E2D2D4B407}" dt="2025-12-24T11:44:21.859" v="2284" actId="1038"/>
          <ac:spMkLst>
            <pc:docMk/>
            <pc:sldMk cId="893230915" sldId="266"/>
            <ac:spMk id="19" creationId="{248E2AA3-5357-BBC2-B94D-75792F183AA0}"/>
          </ac:spMkLst>
        </pc:spChg>
        <pc:graphicFrameChg chg="mod modGraphic">
          <ac:chgData name="Deshmane, Shrikant" userId="fe8de517-3a88-415c-81f6-c1519ca6bd87" providerId="ADAL" clId="{4CFABF49-CEA1-4477-8268-A7E2D2D4B407}" dt="2025-12-24T11:42:57.957" v="2261" actId="20577"/>
          <ac:graphicFrameMkLst>
            <pc:docMk/>
            <pc:sldMk cId="893230915" sldId="266"/>
            <ac:graphicFrameMk id="13" creationId="{ED97FBBD-48BB-2A54-F803-5E3638DD6275}"/>
          </ac:graphicFrameMkLst>
        </pc:graphicFrameChg>
        <pc:graphicFrameChg chg="mod modGraphic">
          <ac:chgData name="Deshmane, Shrikant" userId="fe8de517-3a88-415c-81f6-c1519ca6bd87" providerId="ADAL" clId="{4CFABF49-CEA1-4477-8268-A7E2D2D4B407}" dt="2025-12-24T11:44:21.859" v="2284" actId="1038"/>
          <ac:graphicFrameMkLst>
            <pc:docMk/>
            <pc:sldMk cId="893230915" sldId="266"/>
            <ac:graphicFrameMk id="25" creationId="{086E73E4-E0B7-679F-D922-708DF6D8E38B}"/>
          </ac:graphicFrameMkLst>
        </pc:graphicFrameChg>
        <pc:graphicFrameChg chg="mod modGraphic">
          <ac:chgData name="Deshmane, Shrikant" userId="fe8de517-3a88-415c-81f6-c1519ca6bd87" providerId="ADAL" clId="{4CFABF49-CEA1-4477-8268-A7E2D2D4B407}" dt="2025-12-26T14:37:58.586" v="2346" actId="20577"/>
          <ac:graphicFrameMkLst>
            <pc:docMk/>
            <pc:sldMk cId="893230915" sldId="266"/>
            <ac:graphicFrameMk id="28" creationId="{9EB764AE-A550-DAC1-9B17-7EF1BDCC8C2A}"/>
          </ac:graphicFrameMkLst>
        </pc:graphicFrameChg>
        <pc:graphicFrameChg chg="mod modGraphic">
          <ac:chgData name="Deshmane, Shrikant" userId="fe8de517-3a88-415c-81f6-c1519ca6bd87" providerId="ADAL" clId="{4CFABF49-CEA1-4477-8268-A7E2D2D4B407}" dt="2025-12-16T09:33:54.127" v="1535" actId="554"/>
          <ac:graphicFrameMkLst>
            <pc:docMk/>
            <pc:sldMk cId="893230915" sldId="266"/>
            <ac:graphicFrameMk id="29" creationId="{C5486F4C-B6CE-1A9B-F459-071FAC7D39B7}"/>
          </ac:graphicFrameMkLst>
        </pc:graphicFrameChg>
        <pc:picChg chg="add mod">
          <ac:chgData name="Deshmane, Shrikant" userId="fe8de517-3a88-415c-81f6-c1519ca6bd87" providerId="ADAL" clId="{4CFABF49-CEA1-4477-8268-A7E2D2D4B407}" dt="2025-12-16T06:45:50.681" v="993"/>
          <ac:picMkLst>
            <pc:docMk/>
            <pc:sldMk cId="893230915" sldId="266"/>
            <ac:picMk id="5" creationId="{274DAB96-18FA-E156-0DF1-35B74B8D65CE}"/>
          </ac:picMkLst>
        </pc:picChg>
        <pc:picChg chg="add mod">
          <ac:chgData name="Deshmane, Shrikant" userId="fe8de517-3a88-415c-81f6-c1519ca6bd87" providerId="ADAL" clId="{4CFABF49-CEA1-4477-8268-A7E2D2D4B407}" dt="2025-12-16T06:45:50.681" v="993"/>
          <ac:picMkLst>
            <pc:docMk/>
            <pc:sldMk cId="893230915" sldId="266"/>
            <ac:picMk id="7" creationId="{F6E194AE-FADF-5DC2-CE98-1053E6159957}"/>
          </ac:picMkLst>
        </pc:picChg>
        <pc:picChg chg="add mod">
          <ac:chgData name="Deshmane, Shrikant" userId="fe8de517-3a88-415c-81f6-c1519ca6bd87" providerId="ADAL" clId="{4CFABF49-CEA1-4477-8268-A7E2D2D4B407}" dt="2025-12-16T06:57:46.234" v="1290"/>
          <ac:picMkLst>
            <pc:docMk/>
            <pc:sldMk cId="893230915" sldId="266"/>
            <ac:picMk id="8" creationId="{76409251-3FE2-7F6D-9E47-BF689DB0F6EE}"/>
          </ac:picMkLst>
        </pc:picChg>
        <pc:picChg chg="add mod">
          <ac:chgData name="Deshmane, Shrikant" userId="fe8de517-3a88-415c-81f6-c1519ca6bd87" providerId="ADAL" clId="{4CFABF49-CEA1-4477-8268-A7E2D2D4B407}" dt="2025-12-16T06:57:46.234" v="1290"/>
          <ac:picMkLst>
            <pc:docMk/>
            <pc:sldMk cId="893230915" sldId="266"/>
            <ac:picMk id="9" creationId="{80D46C5D-F343-1C79-4D98-75D6D1D61E82}"/>
          </ac:picMkLst>
        </pc:picChg>
        <pc:picChg chg="mod">
          <ac:chgData name="Deshmane, Shrikant" userId="fe8de517-3a88-415c-81f6-c1519ca6bd87" providerId="ADAL" clId="{4CFABF49-CEA1-4477-8268-A7E2D2D4B407}" dt="2025-12-16T11:55:43.378" v="1991" actId="1036"/>
          <ac:picMkLst>
            <pc:docMk/>
            <pc:sldMk cId="893230915" sldId="266"/>
            <ac:picMk id="30" creationId="{B1C1071B-AB9B-F01F-FECA-E4C58A639609}"/>
          </ac:picMkLst>
        </pc:picChg>
        <pc:picChg chg="mod">
          <ac:chgData name="Deshmane, Shrikant" userId="fe8de517-3a88-415c-81f6-c1519ca6bd87" providerId="ADAL" clId="{4CFABF49-CEA1-4477-8268-A7E2D2D4B407}" dt="2025-12-16T11:55:43.378" v="1991" actId="1036"/>
          <ac:picMkLst>
            <pc:docMk/>
            <pc:sldMk cId="893230915" sldId="266"/>
            <ac:picMk id="31" creationId="{A5EB40FA-E97E-7296-EE76-3455B9BC5785}"/>
          </ac:picMkLst>
        </pc:picChg>
        <pc:picChg chg="mod">
          <ac:chgData name="Deshmane, Shrikant" userId="fe8de517-3a88-415c-81f6-c1519ca6bd87" providerId="ADAL" clId="{4CFABF49-CEA1-4477-8268-A7E2D2D4B407}" dt="2025-12-16T11:55:43.378" v="1991" actId="1036"/>
          <ac:picMkLst>
            <pc:docMk/>
            <pc:sldMk cId="893230915" sldId="266"/>
            <ac:picMk id="32" creationId="{2466E933-0608-4A7B-BB49-BC91970A433C}"/>
          </ac:picMkLst>
        </pc:picChg>
        <pc:picChg chg="mod ord">
          <ac:chgData name="Deshmane, Shrikant" userId="fe8de517-3a88-415c-81f6-c1519ca6bd87" providerId="ADAL" clId="{4CFABF49-CEA1-4477-8268-A7E2D2D4B407}" dt="2025-12-16T11:55:43.378" v="1991" actId="1036"/>
          <ac:picMkLst>
            <pc:docMk/>
            <pc:sldMk cId="893230915" sldId="266"/>
            <ac:picMk id="33" creationId="{479DEB7F-D066-1477-72D5-C917A9472F32}"/>
          </ac:picMkLst>
        </pc:picChg>
        <pc:picChg chg="mod">
          <ac:chgData name="Deshmane, Shrikant" userId="fe8de517-3a88-415c-81f6-c1519ca6bd87" providerId="ADAL" clId="{4CFABF49-CEA1-4477-8268-A7E2D2D4B407}" dt="2025-12-16T11:58:54.064" v="2139" actId="1035"/>
          <ac:picMkLst>
            <pc:docMk/>
            <pc:sldMk cId="893230915" sldId="266"/>
            <ac:picMk id="34" creationId="{A280AE0F-9A31-2443-7987-87A75AFAFF9A}"/>
          </ac:picMkLst>
        </pc:picChg>
        <pc:picChg chg="add mod">
          <ac:chgData name="Deshmane, Shrikant" userId="fe8de517-3a88-415c-81f6-c1519ca6bd87" providerId="ADAL" clId="{4CFABF49-CEA1-4477-8268-A7E2D2D4B407}" dt="2025-12-16T11:58:46.057" v="2137" actId="1035"/>
          <ac:picMkLst>
            <pc:docMk/>
            <pc:sldMk cId="893230915" sldId="266"/>
            <ac:picMk id="3074" creationId="{3E5D2143-3801-0F31-908A-35F720033160}"/>
          </ac:picMkLst>
        </pc:picChg>
        <pc:picChg chg="add mod">
          <ac:chgData name="Deshmane, Shrikant" userId="fe8de517-3a88-415c-81f6-c1519ca6bd87" providerId="ADAL" clId="{4CFABF49-CEA1-4477-8268-A7E2D2D4B407}" dt="2025-12-16T11:58:49.573" v="2138" actId="14100"/>
          <ac:picMkLst>
            <pc:docMk/>
            <pc:sldMk cId="893230915" sldId="266"/>
            <ac:picMk id="3076" creationId="{8D9C68DF-6511-6B23-E4A4-4AB54C25CB0B}"/>
          </ac:picMkLst>
        </pc:picChg>
      </pc:sldChg>
      <pc:sldChg chg="addSp delSp modSp mod modTransition modAnim">
        <pc:chgData name="Deshmane, Shrikant" userId="fe8de517-3a88-415c-81f6-c1519ca6bd87" providerId="ADAL" clId="{4CFABF49-CEA1-4477-8268-A7E2D2D4B407}" dt="2025-12-24T11:38:07.441" v="2244"/>
        <pc:sldMkLst>
          <pc:docMk/>
          <pc:sldMk cId="168632258" sldId="267"/>
        </pc:sldMkLst>
        <pc:spChg chg="add mod">
          <ac:chgData name="Deshmane, Shrikant" userId="fe8de517-3a88-415c-81f6-c1519ca6bd87" providerId="ADAL" clId="{4CFABF49-CEA1-4477-8268-A7E2D2D4B407}" dt="2025-12-16T06:45:45.434" v="992"/>
          <ac:spMkLst>
            <pc:docMk/>
            <pc:sldMk cId="168632258" sldId="267"/>
            <ac:spMk id="14" creationId="{6C5004ED-F0A5-4A4E-0678-8A791E1415B2}"/>
          </ac:spMkLst>
        </pc:spChg>
        <pc:spChg chg="mod">
          <ac:chgData name="Deshmane, Shrikant" userId="fe8de517-3a88-415c-81f6-c1519ca6bd87" providerId="ADAL" clId="{4CFABF49-CEA1-4477-8268-A7E2D2D4B407}" dt="2025-12-15T21:50:40.633" v="680" actId="20577"/>
          <ac:spMkLst>
            <pc:docMk/>
            <pc:sldMk cId="168632258" sldId="267"/>
            <ac:spMk id="17" creationId="{9560E414-E83F-1063-C613-48781987F4ED}"/>
          </ac:spMkLst>
        </pc:spChg>
        <pc:spChg chg="mod">
          <ac:chgData name="Deshmane, Shrikant" userId="fe8de517-3a88-415c-81f6-c1519ca6bd87" providerId="ADAL" clId="{4CFABF49-CEA1-4477-8268-A7E2D2D4B407}" dt="2025-12-16T12:14:25.162" v="2162" actId="6549"/>
          <ac:spMkLst>
            <pc:docMk/>
            <pc:sldMk cId="168632258" sldId="267"/>
            <ac:spMk id="18" creationId="{9493B940-F8CA-2450-2249-563108801B97}"/>
          </ac:spMkLst>
        </pc:spChg>
        <pc:spChg chg="mod">
          <ac:chgData name="Deshmane, Shrikant" userId="fe8de517-3a88-415c-81f6-c1519ca6bd87" providerId="ADAL" clId="{4CFABF49-CEA1-4477-8268-A7E2D2D4B407}" dt="2025-12-24T11:34:02.606" v="2237" actId="20577"/>
          <ac:spMkLst>
            <pc:docMk/>
            <pc:sldMk cId="168632258" sldId="267"/>
            <ac:spMk id="19" creationId="{367CE7C5-B7F3-DE83-5FBE-DE701D731F06}"/>
          </ac:spMkLst>
        </pc:spChg>
        <pc:spChg chg="mod">
          <ac:chgData name="Deshmane, Shrikant" userId="fe8de517-3a88-415c-81f6-c1519ca6bd87" providerId="ADAL" clId="{4CFABF49-CEA1-4477-8268-A7E2D2D4B407}" dt="2025-12-16T06:34:15.660" v="838" actId="1035"/>
          <ac:spMkLst>
            <pc:docMk/>
            <pc:sldMk cId="168632258" sldId="267"/>
            <ac:spMk id="20" creationId="{A38210A6-BA3A-6311-6D35-AF33B34F2F6D}"/>
          </ac:spMkLst>
        </pc:spChg>
        <pc:spChg chg="add mod">
          <ac:chgData name="Deshmane, Shrikant" userId="fe8de517-3a88-415c-81f6-c1519ca6bd87" providerId="ADAL" clId="{4CFABF49-CEA1-4477-8268-A7E2D2D4B407}" dt="2025-12-16T06:45:45.434" v="992"/>
          <ac:spMkLst>
            <pc:docMk/>
            <pc:sldMk cId="168632258" sldId="267"/>
            <ac:spMk id="22" creationId="{0433C982-5535-97AC-A2F8-F54BBEC7DCDC}"/>
          </ac:spMkLst>
        </pc:spChg>
        <pc:spChg chg="add mod">
          <ac:chgData name="Deshmane, Shrikant" userId="fe8de517-3a88-415c-81f6-c1519ca6bd87" providerId="ADAL" clId="{4CFABF49-CEA1-4477-8268-A7E2D2D4B407}" dt="2025-12-16T06:54:18.140" v="1216" actId="1036"/>
          <ac:spMkLst>
            <pc:docMk/>
            <pc:sldMk cId="168632258" sldId="267"/>
            <ac:spMk id="28" creationId="{F5C1B90E-4B6E-D59D-FC8B-286E66BC067A}"/>
          </ac:spMkLst>
        </pc:spChg>
        <pc:graphicFrameChg chg="mod modGraphic">
          <ac:chgData name="Deshmane, Shrikant" userId="fe8de517-3a88-415c-81f6-c1519ca6bd87" providerId="ADAL" clId="{4CFABF49-CEA1-4477-8268-A7E2D2D4B407}" dt="2025-12-16T12:13:56.119" v="2154" actId="20577"/>
          <ac:graphicFrameMkLst>
            <pc:docMk/>
            <pc:sldMk cId="168632258" sldId="267"/>
            <ac:graphicFrameMk id="6" creationId="{D6323E66-9829-499E-F180-B25EDAA9F502}"/>
          </ac:graphicFrameMkLst>
        </pc:graphicFrameChg>
        <pc:graphicFrameChg chg="mod modGraphic">
          <ac:chgData name="Deshmane, Shrikant" userId="fe8de517-3a88-415c-81f6-c1519ca6bd87" providerId="ADAL" clId="{4CFABF49-CEA1-4477-8268-A7E2D2D4B407}" dt="2025-12-16T12:14:12.711" v="2161" actId="20577"/>
          <ac:graphicFrameMkLst>
            <pc:docMk/>
            <pc:sldMk cId="168632258" sldId="267"/>
            <ac:graphicFrameMk id="7" creationId="{29F9789A-7F0C-48AD-32A3-198B878B5058}"/>
          </ac:graphicFrameMkLst>
        </pc:graphicFrameChg>
        <pc:graphicFrameChg chg="mod modGraphic">
          <ac:chgData name="Deshmane, Shrikant" userId="fe8de517-3a88-415c-81f6-c1519ca6bd87" providerId="ADAL" clId="{4CFABF49-CEA1-4477-8268-A7E2D2D4B407}" dt="2025-12-16T09:47:47.750" v="1724" actId="113"/>
          <ac:graphicFrameMkLst>
            <pc:docMk/>
            <pc:sldMk cId="168632258" sldId="267"/>
            <ac:graphicFrameMk id="8" creationId="{EC264B10-9660-A366-AD87-EB7A8C3162EF}"/>
          </ac:graphicFrameMkLst>
        </pc:graphicFrameChg>
        <pc:graphicFrameChg chg="mod modGraphic">
          <ac:chgData name="Deshmane, Shrikant" userId="fe8de517-3a88-415c-81f6-c1519ca6bd87" providerId="ADAL" clId="{4CFABF49-CEA1-4477-8268-A7E2D2D4B407}" dt="2025-12-24T11:38:07.441" v="2244"/>
          <ac:graphicFrameMkLst>
            <pc:docMk/>
            <pc:sldMk cId="168632258" sldId="267"/>
            <ac:graphicFrameMk id="9" creationId="{07C3A948-D1D3-4CB8-C9A4-502E4A988840}"/>
          </ac:graphicFrameMkLst>
        </pc:graphicFrameChg>
        <pc:graphicFrameChg chg="mod modGraphic">
          <ac:chgData name="Deshmane, Shrikant" userId="fe8de517-3a88-415c-81f6-c1519ca6bd87" providerId="ADAL" clId="{4CFABF49-CEA1-4477-8268-A7E2D2D4B407}" dt="2025-12-16T12:34:09.381" v="2213" actId="1035"/>
          <ac:graphicFrameMkLst>
            <pc:docMk/>
            <pc:sldMk cId="168632258" sldId="267"/>
            <ac:graphicFrameMk id="10" creationId="{54E2114B-6F4A-1EA0-4485-F2BF2DE76755}"/>
          </ac:graphicFrameMkLst>
        </pc:graphicFrameChg>
        <pc:graphicFrameChg chg="mod modGraphic">
          <ac:chgData name="Deshmane, Shrikant" userId="fe8de517-3a88-415c-81f6-c1519ca6bd87" providerId="ADAL" clId="{4CFABF49-CEA1-4477-8268-A7E2D2D4B407}" dt="2025-12-16T09:50:01.197" v="1746" actId="6549"/>
          <ac:graphicFrameMkLst>
            <pc:docMk/>
            <pc:sldMk cId="168632258" sldId="267"/>
            <ac:graphicFrameMk id="24" creationId="{AF34C0D2-3827-F527-8C3E-9CDC96F1F733}"/>
          </ac:graphicFrameMkLst>
        </pc:graphicFrameChg>
        <pc:picChg chg="mod modCrop">
          <ac:chgData name="Deshmane, Shrikant" userId="fe8de517-3a88-415c-81f6-c1519ca6bd87" providerId="ADAL" clId="{4CFABF49-CEA1-4477-8268-A7E2D2D4B407}" dt="2025-12-16T06:52:46.264" v="1170" actId="732"/>
          <ac:picMkLst>
            <pc:docMk/>
            <pc:sldMk cId="168632258" sldId="267"/>
            <ac:picMk id="5" creationId="{ABB12A90-6BC9-8924-0EA2-65CCE42C2CA8}"/>
          </ac:picMkLst>
        </pc:picChg>
        <pc:picChg chg="mod">
          <ac:chgData name="Deshmane, Shrikant" userId="fe8de517-3a88-415c-81f6-c1519ca6bd87" providerId="ADAL" clId="{4CFABF49-CEA1-4477-8268-A7E2D2D4B407}" dt="2025-12-16T06:50:37.282" v="1038" actId="1035"/>
          <ac:picMkLst>
            <pc:docMk/>
            <pc:sldMk cId="168632258" sldId="267"/>
            <ac:picMk id="11" creationId="{31D3012B-A792-7F55-AD23-985D77B593D9}"/>
          </ac:picMkLst>
        </pc:picChg>
        <pc:picChg chg="mod">
          <ac:chgData name="Deshmane, Shrikant" userId="fe8de517-3a88-415c-81f6-c1519ca6bd87" providerId="ADAL" clId="{4CFABF49-CEA1-4477-8268-A7E2D2D4B407}" dt="2025-12-16T06:52:50.983" v="1183" actId="1036"/>
          <ac:picMkLst>
            <pc:docMk/>
            <pc:sldMk cId="168632258" sldId="267"/>
            <ac:picMk id="12" creationId="{EB409F25-29AB-9DBE-1618-ADA926F01937}"/>
          </ac:picMkLst>
        </pc:picChg>
        <pc:picChg chg="add mod">
          <ac:chgData name="Deshmane, Shrikant" userId="fe8de517-3a88-415c-81f6-c1519ca6bd87" providerId="ADAL" clId="{4CFABF49-CEA1-4477-8268-A7E2D2D4B407}" dt="2025-12-16T06:45:45.434" v="992"/>
          <ac:picMkLst>
            <pc:docMk/>
            <pc:sldMk cId="168632258" sldId="267"/>
            <ac:picMk id="15" creationId="{076AFCFB-3AF1-AE19-9E27-F3B738449249}"/>
          </ac:picMkLst>
        </pc:picChg>
        <pc:picChg chg="mod modCrop">
          <ac:chgData name="Deshmane, Shrikant" userId="fe8de517-3a88-415c-81f6-c1519ca6bd87" providerId="ADAL" clId="{4CFABF49-CEA1-4477-8268-A7E2D2D4B407}" dt="2025-12-16T06:50:37.282" v="1038" actId="1035"/>
          <ac:picMkLst>
            <pc:docMk/>
            <pc:sldMk cId="168632258" sldId="267"/>
            <ac:picMk id="16" creationId="{A00B5E56-984D-C05E-BD8B-24611775DDB1}"/>
          </ac:picMkLst>
        </pc:picChg>
        <pc:picChg chg="add mod">
          <ac:chgData name="Deshmane, Shrikant" userId="fe8de517-3a88-415c-81f6-c1519ca6bd87" providerId="ADAL" clId="{4CFABF49-CEA1-4477-8268-A7E2D2D4B407}" dt="2025-12-16T06:45:45.434" v="992"/>
          <ac:picMkLst>
            <pc:docMk/>
            <pc:sldMk cId="168632258" sldId="267"/>
            <ac:picMk id="25" creationId="{931C3FCE-CCEF-4E46-9FEE-766FAA324959}"/>
          </ac:picMkLst>
        </pc:picChg>
        <pc:picChg chg="add mod">
          <ac:chgData name="Deshmane, Shrikant" userId="fe8de517-3a88-415c-81f6-c1519ca6bd87" providerId="ADAL" clId="{4CFABF49-CEA1-4477-8268-A7E2D2D4B407}" dt="2025-12-16T06:53:07.765" v="1184" actId="555"/>
          <ac:picMkLst>
            <pc:docMk/>
            <pc:sldMk cId="168632258" sldId="267"/>
            <ac:picMk id="26" creationId="{BD242BB1-F1F8-45BC-2E11-95923A8A254F}"/>
          </ac:picMkLst>
        </pc:picChg>
        <pc:picChg chg="add mod">
          <ac:chgData name="Deshmane, Shrikant" userId="fe8de517-3a88-415c-81f6-c1519ca6bd87" providerId="ADAL" clId="{4CFABF49-CEA1-4477-8268-A7E2D2D4B407}" dt="2025-12-16T06:51:29.807" v="1040" actId="1076"/>
          <ac:picMkLst>
            <pc:docMk/>
            <pc:sldMk cId="168632258" sldId="267"/>
            <ac:picMk id="27" creationId="{D0375EB6-CF4C-5BF3-6E64-D898C1A4AE04}"/>
          </ac:picMkLst>
        </pc:picChg>
        <pc:cxnChg chg="add mod">
          <ac:chgData name="Deshmane, Shrikant" userId="fe8de517-3a88-415c-81f6-c1519ca6bd87" providerId="ADAL" clId="{4CFABF49-CEA1-4477-8268-A7E2D2D4B407}" dt="2025-12-16T12:16:51.639" v="2171" actId="1036"/>
          <ac:cxnSpMkLst>
            <pc:docMk/>
            <pc:sldMk cId="168632258" sldId="267"/>
            <ac:cxnSpMk id="30" creationId="{9CFA4379-F93E-CF98-3972-168DF4107103}"/>
          </ac:cxnSpMkLst>
        </pc:cxnChg>
      </pc:sldChg>
      <pc:sldChg chg="addSp delSp modSp mod modTransition modAnim">
        <pc:chgData name="Deshmane, Shrikant" userId="fe8de517-3a88-415c-81f6-c1519ca6bd87" providerId="ADAL" clId="{4CFABF49-CEA1-4477-8268-A7E2D2D4B407}" dt="2025-12-24T11:49:55.425" v="2339" actId="1037"/>
        <pc:sldMkLst>
          <pc:docMk/>
          <pc:sldMk cId="3880830919" sldId="268"/>
        </pc:sldMkLst>
        <pc:spChg chg="add mod">
          <ac:chgData name="Deshmane, Shrikant" userId="fe8de517-3a88-415c-81f6-c1519ca6bd87" providerId="ADAL" clId="{4CFABF49-CEA1-4477-8268-A7E2D2D4B407}" dt="2025-12-16T06:45:55.348" v="994"/>
          <ac:spMkLst>
            <pc:docMk/>
            <pc:sldMk cId="3880830919" sldId="268"/>
            <ac:spMk id="3" creationId="{733809BB-93ED-ED08-7C4F-7CA8ACBC503B}"/>
          </ac:spMkLst>
        </pc:spChg>
        <pc:spChg chg="mod">
          <ac:chgData name="Deshmane, Shrikant" userId="fe8de517-3a88-415c-81f6-c1519ca6bd87" providerId="ADAL" clId="{4CFABF49-CEA1-4477-8268-A7E2D2D4B407}" dt="2025-12-16T11:03:29.125" v="1954" actId="1038"/>
          <ac:spMkLst>
            <pc:docMk/>
            <pc:sldMk cId="3880830919" sldId="268"/>
            <ac:spMk id="4" creationId="{E5DEE38D-B36D-5633-E4EB-3F4E0CB50A9B}"/>
          </ac:spMkLst>
        </pc:spChg>
        <pc:spChg chg="mod">
          <ac:chgData name="Deshmane, Shrikant" userId="fe8de517-3a88-415c-81f6-c1519ca6bd87" providerId="ADAL" clId="{4CFABF49-CEA1-4477-8268-A7E2D2D4B407}" dt="2025-12-16T09:58:08.689" v="1903" actId="1038"/>
          <ac:spMkLst>
            <pc:docMk/>
            <pc:sldMk cId="3880830919" sldId="268"/>
            <ac:spMk id="6" creationId="{344707DF-7B97-2107-2F8F-85B45424801F}"/>
          </ac:spMkLst>
        </pc:spChg>
        <pc:spChg chg="mod">
          <ac:chgData name="Deshmane, Shrikant" userId="fe8de517-3a88-415c-81f6-c1519ca6bd87" providerId="ADAL" clId="{4CFABF49-CEA1-4477-8268-A7E2D2D4B407}" dt="2025-12-16T09:58:23.289" v="1927" actId="1035"/>
          <ac:spMkLst>
            <pc:docMk/>
            <pc:sldMk cId="3880830919" sldId="268"/>
            <ac:spMk id="9" creationId="{8EF30766-D0AE-1AA9-EB48-61BB56FD69E8}"/>
          </ac:spMkLst>
        </pc:spChg>
        <pc:spChg chg="add mod">
          <ac:chgData name="Deshmane, Shrikant" userId="fe8de517-3a88-415c-81f6-c1519ca6bd87" providerId="ADAL" clId="{4CFABF49-CEA1-4477-8268-A7E2D2D4B407}" dt="2025-12-16T06:45:55.348" v="994"/>
          <ac:spMkLst>
            <pc:docMk/>
            <pc:sldMk cId="3880830919" sldId="268"/>
            <ac:spMk id="11" creationId="{4CE8BD2C-ABE7-6423-112F-271559A5FAC1}"/>
          </ac:spMkLst>
        </pc:spChg>
        <pc:spChg chg="add mod">
          <ac:chgData name="Deshmane, Shrikant" userId="fe8de517-3a88-415c-81f6-c1519ca6bd87" providerId="ADAL" clId="{4CFABF49-CEA1-4477-8268-A7E2D2D4B407}" dt="2025-12-16T06:58:25.601" v="1359"/>
          <ac:spMkLst>
            <pc:docMk/>
            <pc:sldMk cId="3880830919" sldId="268"/>
            <ac:spMk id="16" creationId="{5CB9D867-4D35-2EE0-C2BE-7D4A5D56D577}"/>
          </ac:spMkLst>
        </pc:spChg>
        <pc:graphicFrameChg chg="mod modGraphic">
          <ac:chgData name="Deshmane, Shrikant" userId="fe8de517-3a88-415c-81f6-c1519ca6bd87" providerId="ADAL" clId="{4CFABF49-CEA1-4477-8268-A7E2D2D4B407}" dt="2025-12-24T11:49:05.134" v="2309" actId="20577"/>
          <ac:graphicFrameMkLst>
            <pc:docMk/>
            <pc:sldMk cId="3880830919" sldId="268"/>
            <ac:graphicFrameMk id="7" creationId="{E3E68FB4-A6D7-C6AA-4F2C-97FFDE052BC8}"/>
          </ac:graphicFrameMkLst>
        </pc:graphicFrameChg>
        <pc:graphicFrameChg chg="mod modGraphic">
          <ac:chgData name="Deshmane, Shrikant" userId="fe8de517-3a88-415c-81f6-c1519ca6bd87" providerId="ADAL" clId="{4CFABF49-CEA1-4477-8268-A7E2D2D4B407}" dt="2025-12-24T11:49:25.221" v="2312" actId="20577"/>
          <ac:graphicFrameMkLst>
            <pc:docMk/>
            <pc:sldMk cId="3880830919" sldId="268"/>
            <ac:graphicFrameMk id="8" creationId="{5B6A3675-95DF-0860-5C3E-D3C4A2759C40}"/>
          </ac:graphicFrameMkLst>
        </pc:graphicFrameChg>
        <pc:graphicFrameChg chg="mod modGraphic">
          <ac:chgData name="Deshmane, Shrikant" userId="fe8de517-3a88-415c-81f6-c1519ca6bd87" providerId="ADAL" clId="{4CFABF49-CEA1-4477-8268-A7E2D2D4B407}" dt="2025-12-24T11:49:55.425" v="2339" actId="1037"/>
          <ac:graphicFrameMkLst>
            <pc:docMk/>
            <pc:sldMk cId="3880830919" sldId="268"/>
            <ac:graphicFrameMk id="10" creationId="{3910EBF3-07B0-5AD7-5BC2-0C62FAF74F58}"/>
          </ac:graphicFrameMkLst>
        </pc:graphicFrameChg>
        <pc:picChg chg="add mod">
          <ac:chgData name="Deshmane, Shrikant" userId="fe8de517-3a88-415c-81f6-c1519ca6bd87" providerId="ADAL" clId="{4CFABF49-CEA1-4477-8268-A7E2D2D4B407}" dt="2025-12-16T06:45:55.348" v="994"/>
          <ac:picMkLst>
            <pc:docMk/>
            <pc:sldMk cId="3880830919" sldId="268"/>
            <ac:picMk id="5" creationId="{C0870FD4-0CDF-7C08-7F1D-458650D9493F}"/>
          </ac:picMkLst>
        </pc:picChg>
        <pc:picChg chg="add mod">
          <ac:chgData name="Deshmane, Shrikant" userId="fe8de517-3a88-415c-81f6-c1519ca6bd87" providerId="ADAL" clId="{4CFABF49-CEA1-4477-8268-A7E2D2D4B407}" dt="2025-12-16T06:45:55.348" v="994"/>
          <ac:picMkLst>
            <pc:docMk/>
            <pc:sldMk cId="3880830919" sldId="268"/>
            <ac:picMk id="12" creationId="{DEA49BAE-2B8A-A8C0-524B-315E2E44FBA9}"/>
          </ac:picMkLst>
        </pc:picChg>
        <pc:picChg chg="add mod">
          <ac:chgData name="Deshmane, Shrikant" userId="fe8de517-3a88-415c-81f6-c1519ca6bd87" providerId="ADAL" clId="{4CFABF49-CEA1-4477-8268-A7E2D2D4B407}" dt="2025-12-16T06:58:25.601" v="1359"/>
          <ac:picMkLst>
            <pc:docMk/>
            <pc:sldMk cId="3880830919" sldId="268"/>
            <ac:picMk id="13" creationId="{9F0136BC-8170-8DE1-703C-662D7D456F0F}"/>
          </ac:picMkLst>
        </pc:picChg>
        <pc:picChg chg="mod">
          <ac:chgData name="Deshmane, Shrikant" userId="fe8de517-3a88-415c-81f6-c1519ca6bd87" providerId="ADAL" clId="{4CFABF49-CEA1-4477-8268-A7E2D2D4B407}" dt="2025-12-16T17:40:42.351" v="2232" actId="14100"/>
          <ac:picMkLst>
            <pc:docMk/>
            <pc:sldMk cId="3880830919" sldId="268"/>
            <ac:picMk id="14" creationId="{7159F4C7-AA89-0B15-0F03-6D64C32CB23F}"/>
          </ac:picMkLst>
        </pc:picChg>
        <pc:picChg chg="add mod">
          <ac:chgData name="Deshmane, Shrikant" userId="fe8de517-3a88-415c-81f6-c1519ca6bd87" providerId="ADAL" clId="{4CFABF49-CEA1-4477-8268-A7E2D2D4B407}" dt="2025-12-16T06:58:25.601" v="1359"/>
          <ac:picMkLst>
            <pc:docMk/>
            <pc:sldMk cId="3880830919" sldId="268"/>
            <ac:picMk id="15" creationId="{167A5EB4-8FBB-E062-DAD0-FDBA8DEFA985}"/>
          </ac:picMkLst>
        </pc:picChg>
        <pc:picChg chg="mod">
          <ac:chgData name="Deshmane, Shrikant" userId="fe8de517-3a88-415c-81f6-c1519ca6bd87" providerId="ADAL" clId="{4CFABF49-CEA1-4477-8268-A7E2D2D4B407}" dt="2025-12-16T11:57:30.295" v="2063" actId="1035"/>
          <ac:picMkLst>
            <pc:docMk/>
            <pc:sldMk cId="3880830919" sldId="268"/>
            <ac:picMk id="20" creationId="{B4B8282D-74D6-BC63-806E-6D3B47343638}"/>
          </ac:picMkLst>
        </pc:picChg>
        <pc:picChg chg="mod">
          <ac:chgData name="Deshmane, Shrikant" userId="fe8de517-3a88-415c-81f6-c1519ca6bd87" providerId="ADAL" clId="{4CFABF49-CEA1-4477-8268-A7E2D2D4B407}" dt="2025-12-16T17:40:37.565" v="2231" actId="14100"/>
          <ac:picMkLst>
            <pc:docMk/>
            <pc:sldMk cId="3880830919" sldId="268"/>
            <ac:picMk id="22" creationId="{6472DE52-D479-8EBB-1307-E7036086B2F1}"/>
          </ac:picMkLst>
        </pc:picChg>
        <pc:picChg chg="add mod">
          <ac:chgData name="Deshmane, Shrikant" userId="fe8de517-3a88-415c-81f6-c1519ca6bd87" providerId="ADAL" clId="{4CFABF49-CEA1-4477-8268-A7E2D2D4B407}" dt="2025-12-16T11:58:24.497" v="2099" actId="1036"/>
          <ac:picMkLst>
            <pc:docMk/>
            <pc:sldMk cId="3880830919" sldId="268"/>
            <ac:picMk id="2050" creationId="{0DA12C64-169D-5B91-0AE8-6D5C8E1E2601}"/>
          </ac:picMkLst>
        </pc:picChg>
        <pc:picChg chg="add mod">
          <ac:chgData name="Deshmane, Shrikant" userId="fe8de517-3a88-415c-81f6-c1519ca6bd87" providerId="ADAL" clId="{4CFABF49-CEA1-4477-8268-A7E2D2D4B407}" dt="2025-12-16T17:40:49.333" v="2233" actId="14100"/>
          <ac:picMkLst>
            <pc:docMk/>
            <pc:sldMk cId="3880830919" sldId="268"/>
            <ac:picMk id="2052" creationId="{B7B601AD-9F40-083C-DFB5-64540DFFAC26}"/>
          </ac:picMkLst>
        </pc:picChg>
      </pc:sldChg>
      <pc:sldMasterChg chg="modTransition modSldLayout">
        <pc:chgData name="Deshmane, Shrikant" userId="fe8de517-3a88-415c-81f6-c1519ca6bd87" providerId="ADAL" clId="{4CFABF49-CEA1-4477-8268-A7E2D2D4B407}" dt="2025-12-16T12:20:11.154" v="2186"/>
        <pc:sldMasterMkLst>
          <pc:docMk/>
          <pc:sldMasterMk cId="3745241420" sldId="2147483791"/>
        </pc:sldMasterMkLst>
        <pc:sldLayoutChg chg="modTransition">
          <pc:chgData name="Deshmane, Shrikant" userId="fe8de517-3a88-415c-81f6-c1519ca6bd87" providerId="ADAL" clId="{4CFABF49-CEA1-4477-8268-A7E2D2D4B407}" dt="2025-12-16T12:20:11.154" v="2186"/>
          <pc:sldLayoutMkLst>
            <pc:docMk/>
            <pc:sldMasterMk cId="3745241420" sldId="2147483791"/>
            <pc:sldLayoutMk cId="196117009" sldId="2147483792"/>
          </pc:sldLayoutMkLst>
        </pc:sldLayoutChg>
        <pc:sldLayoutChg chg="modTransition">
          <pc:chgData name="Deshmane, Shrikant" userId="fe8de517-3a88-415c-81f6-c1519ca6bd87" providerId="ADAL" clId="{4CFABF49-CEA1-4477-8268-A7E2D2D4B407}" dt="2025-12-16T12:20:11.154" v="2186"/>
          <pc:sldLayoutMkLst>
            <pc:docMk/>
            <pc:sldMasterMk cId="3745241420" sldId="2147483791"/>
            <pc:sldLayoutMk cId="1788196738" sldId="2147483793"/>
          </pc:sldLayoutMkLst>
        </pc:sldLayoutChg>
        <pc:sldLayoutChg chg="modTransition">
          <pc:chgData name="Deshmane, Shrikant" userId="fe8de517-3a88-415c-81f6-c1519ca6bd87" providerId="ADAL" clId="{4CFABF49-CEA1-4477-8268-A7E2D2D4B407}" dt="2025-12-16T12:20:11.154" v="2186"/>
          <pc:sldLayoutMkLst>
            <pc:docMk/>
            <pc:sldMasterMk cId="3745241420" sldId="2147483791"/>
            <pc:sldLayoutMk cId="59668566" sldId="2147483794"/>
          </pc:sldLayoutMkLst>
        </pc:sldLayoutChg>
        <pc:sldLayoutChg chg="modTransition">
          <pc:chgData name="Deshmane, Shrikant" userId="fe8de517-3a88-415c-81f6-c1519ca6bd87" providerId="ADAL" clId="{4CFABF49-CEA1-4477-8268-A7E2D2D4B407}" dt="2025-12-16T12:20:11.154" v="2186"/>
          <pc:sldLayoutMkLst>
            <pc:docMk/>
            <pc:sldMasterMk cId="3745241420" sldId="2147483791"/>
            <pc:sldLayoutMk cId="913320030" sldId="2147483795"/>
          </pc:sldLayoutMkLst>
        </pc:sldLayoutChg>
        <pc:sldLayoutChg chg="modTransition">
          <pc:chgData name="Deshmane, Shrikant" userId="fe8de517-3a88-415c-81f6-c1519ca6bd87" providerId="ADAL" clId="{4CFABF49-CEA1-4477-8268-A7E2D2D4B407}" dt="2025-12-16T12:20:11.154" v="2186"/>
          <pc:sldLayoutMkLst>
            <pc:docMk/>
            <pc:sldMasterMk cId="3745241420" sldId="2147483791"/>
            <pc:sldLayoutMk cId="253154715" sldId="2147483796"/>
          </pc:sldLayoutMkLst>
        </pc:sldLayoutChg>
        <pc:sldLayoutChg chg="modTransition">
          <pc:chgData name="Deshmane, Shrikant" userId="fe8de517-3a88-415c-81f6-c1519ca6bd87" providerId="ADAL" clId="{4CFABF49-CEA1-4477-8268-A7E2D2D4B407}" dt="2025-12-16T12:20:11.154" v="2186"/>
          <pc:sldLayoutMkLst>
            <pc:docMk/>
            <pc:sldMasterMk cId="3745241420" sldId="2147483791"/>
            <pc:sldLayoutMk cId="2151831686" sldId="2147483797"/>
          </pc:sldLayoutMkLst>
        </pc:sldLayoutChg>
        <pc:sldLayoutChg chg="modTransition">
          <pc:chgData name="Deshmane, Shrikant" userId="fe8de517-3a88-415c-81f6-c1519ca6bd87" providerId="ADAL" clId="{4CFABF49-CEA1-4477-8268-A7E2D2D4B407}" dt="2025-12-16T12:20:11.154" v="2186"/>
          <pc:sldLayoutMkLst>
            <pc:docMk/>
            <pc:sldMasterMk cId="3745241420" sldId="2147483791"/>
            <pc:sldLayoutMk cId="3754693078" sldId="2147483798"/>
          </pc:sldLayoutMkLst>
        </pc:sldLayoutChg>
        <pc:sldLayoutChg chg="modTransition">
          <pc:chgData name="Deshmane, Shrikant" userId="fe8de517-3a88-415c-81f6-c1519ca6bd87" providerId="ADAL" clId="{4CFABF49-CEA1-4477-8268-A7E2D2D4B407}" dt="2025-12-16T12:20:11.154" v="2186"/>
          <pc:sldLayoutMkLst>
            <pc:docMk/>
            <pc:sldMasterMk cId="3745241420" sldId="2147483791"/>
            <pc:sldLayoutMk cId="2944935024" sldId="2147483799"/>
          </pc:sldLayoutMkLst>
        </pc:sldLayoutChg>
        <pc:sldLayoutChg chg="modTransition">
          <pc:chgData name="Deshmane, Shrikant" userId="fe8de517-3a88-415c-81f6-c1519ca6bd87" providerId="ADAL" clId="{4CFABF49-CEA1-4477-8268-A7E2D2D4B407}" dt="2025-12-16T12:20:11.154" v="2186"/>
          <pc:sldLayoutMkLst>
            <pc:docMk/>
            <pc:sldMasterMk cId="3745241420" sldId="2147483791"/>
            <pc:sldLayoutMk cId="899569541" sldId="2147483800"/>
          </pc:sldLayoutMkLst>
        </pc:sldLayoutChg>
        <pc:sldLayoutChg chg="modTransition">
          <pc:chgData name="Deshmane, Shrikant" userId="fe8de517-3a88-415c-81f6-c1519ca6bd87" providerId="ADAL" clId="{4CFABF49-CEA1-4477-8268-A7E2D2D4B407}" dt="2025-12-16T12:20:11.154" v="2186"/>
          <pc:sldLayoutMkLst>
            <pc:docMk/>
            <pc:sldMasterMk cId="3745241420" sldId="2147483791"/>
            <pc:sldLayoutMk cId="1614451561" sldId="2147483801"/>
          </pc:sldLayoutMkLst>
        </pc:sldLayoutChg>
        <pc:sldLayoutChg chg="modTransition">
          <pc:chgData name="Deshmane, Shrikant" userId="fe8de517-3a88-415c-81f6-c1519ca6bd87" providerId="ADAL" clId="{4CFABF49-CEA1-4477-8268-A7E2D2D4B407}" dt="2025-12-16T12:20:11.154" v="2186"/>
          <pc:sldLayoutMkLst>
            <pc:docMk/>
            <pc:sldMasterMk cId="3745241420" sldId="2147483791"/>
            <pc:sldLayoutMk cId="3365145605" sldId="214748380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695C93-78D8-419B-AA3F-881FB4689445}"/>
              </a:ext>
            </a:extLst>
          </p:cNvPr>
          <p:cNvSpPr>
            <a:spLocks noGrp="1"/>
          </p:cNvSpPr>
          <p:nvPr>
            <p:ph type="hdr" sz="quarter"/>
          </p:nvPr>
        </p:nvSpPr>
        <p:spPr>
          <a:xfrm>
            <a:off x="0" y="0"/>
            <a:ext cx="3078758" cy="512302"/>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96A605F-A079-43E5-A96A-13C397C6EE45}"/>
              </a:ext>
            </a:extLst>
          </p:cNvPr>
          <p:cNvSpPr>
            <a:spLocks noGrp="1"/>
          </p:cNvSpPr>
          <p:nvPr>
            <p:ph type="dt" sz="quarter" idx="1"/>
          </p:nvPr>
        </p:nvSpPr>
        <p:spPr>
          <a:xfrm>
            <a:off x="4024203" y="0"/>
            <a:ext cx="3078758" cy="512302"/>
          </a:xfrm>
          <a:prstGeom prst="rect">
            <a:avLst/>
          </a:prstGeom>
        </p:spPr>
        <p:txBody>
          <a:bodyPr vert="horz" lIns="91440" tIns="45720" rIns="91440" bIns="45720" rtlCol="0"/>
          <a:lstStyle>
            <a:lvl1pPr algn="r">
              <a:defRPr sz="1200"/>
            </a:lvl1pPr>
          </a:lstStyle>
          <a:p>
            <a:fld id="{DEA7BC70-EB62-4AA8-834B-8353B98E22A0}" type="datetimeFigureOut">
              <a:rPr lang="en-GB" smtClean="0"/>
              <a:t>24/12/2025</a:t>
            </a:fld>
            <a:endParaRPr lang="en-GB"/>
          </a:p>
        </p:txBody>
      </p:sp>
      <p:sp>
        <p:nvSpPr>
          <p:cNvPr id="4" name="Footer Placeholder 3">
            <a:extLst>
              <a:ext uri="{FF2B5EF4-FFF2-40B4-BE49-F238E27FC236}">
                <a16:creationId xmlns:a16="http://schemas.microsoft.com/office/drawing/2014/main" id="{7DD38A97-6029-4BD0-8929-327AF3320BC4}"/>
              </a:ext>
            </a:extLst>
          </p:cNvPr>
          <p:cNvSpPr>
            <a:spLocks noGrp="1"/>
          </p:cNvSpPr>
          <p:nvPr>
            <p:ph type="ftr" sz="quarter" idx="2"/>
          </p:nvPr>
        </p:nvSpPr>
        <p:spPr>
          <a:xfrm>
            <a:off x="0" y="9722311"/>
            <a:ext cx="3078758" cy="51230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99FA562-73EB-4B7C-9F45-7839923810C7}"/>
              </a:ext>
            </a:extLst>
          </p:cNvPr>
          <p:cNvSpPr>
            <a:spLocks noGrp="1"/>
          </p:cNvSpPr>
          <p:nvPr>
            <p:ph type="sldNum" sz="quarter" idx="3"/>
          </p:nvPr>
        </p:nvSpPr>
        <p:spPr>
          <a:xfrm>
            <a:off x="4024203" y="9722311"/>
            <a:ext cx="3078758" cy="512302"/>
          </a:xfrm>
          <a:prstGeom prst="rect">
            <a:avLst/>
          </a:prstGeom>
        </p:spPr>
        <p:txBody>
          <a:bodyPr vert="horz" lIns="91440" tIns="45720" rIns="91440" bIns="45720" rtlCol="0" anchor="b"/>
          <a:lstStyle>
            <a:lvl1pPr algn="r">
              <a:defRPr sz="1200"/>
            </a:lvl1pPr>
          </a:lstStyle>
          <a:p>
            <a:fld id="{CB0E229F-B7A7-4F9D-8581-5CB8F129C187}" type="slidenum">
              <a:rPr lang="en-GB" smtClean="0"/>
              <a:t>‹#›</a:t>
            </a:fld>
            <a:endParaRPr lang="en-GB"/>
          </a:p>
        </p:txBody>
      </p:sp>
    </p:spTree>
    <p:extLst>
      <p:ext uri="{BB962C8B-B14F-4D97-AF65-F5344CB8AC3E}">
        <p14:creationId xmlns:p14="http://schemas.microsoft.com/office/powerpoint/2010/main" val="1098892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78427" cy="514102"/>
          </a:xfrm>
          <a:prstGeom prst="rect">
            <a:avLst/>
          </a:prstGeom>
        </p:spPr>
        <p:txBody>
          <a:bodyPr vert="horz" lIns="99894" tIns="49947" rIns="99894" bIns="49947" rtlCol="0"/>
          <a:lstStyle>
            <a:lvl1pPr algn="l">
              <a:defRPr sz="1300"/>
            </a:lvl1pPr>
          </a:lstStyle>
          <a:p>
            <a:endParaRPr lang="en-GB"/>
          </a:p>
        </p:txBody>
      </p:sp>
      <p:sp>
        <p:nvSpPr>
          <p:cNvPr id="3" name="Date Placeholder 2"/>
          <p:cNvSpPr>
            <a:spLocks noGrp="1"/>
          </p:cNvSpPr>
          <p:nvPr>
            <p:ph type="dt" idx="1"/>
          </p:nvPr>
        </p:nvSpPr>
        <p:spPr>
          <a:xfrm>
            <a:off x="4024404" y="2"/>
            <a:ext cx="3078427" cy="514102"/>
          </a:xfrm>
          <a:prstGeom prst="rect">
            <a:avLst/>
          </a:prstGeom>
        </p:spPr>
        <p:txBody>
          <a:bodyPr vert="horz" lIns="99894" tIns="49947" rIns="99894" bIns="49947" rtlCol="0"/>
          <a:lstStyle>
            <a:lvl1pPr algn="r">
              <a:defRPr sz="1300"/>
            </a:lvl1pPr>
          </a:lstStyle>
          <a:p>
            <a:fld id="{30BFF110-1B3D-4DFD-AAEC-A439A3B59CFB}" type="datetimeFigureOut">
              <a:rPr lang="en-GB" smtClean="0"/>
              <a:t>20/12/2025</a:t>
            </a:fld>
            <a:endParaRPr lang="en-GB"/>
          </a:p>
        </p:txBody>
      </p:sp>
      <p:sp>
        <p:nvSpPr>
          <p:cNvPr id="4" name="Slide Image Placeholder 3"/>
          <p:cNvSpPr>
            <a:spLocks noGrp="1" noRot="1" noChangeAspect="1"/>
          </p:cNvSpPr>
          <p:nvPr>
            <p:ph type="sldImg" idx="2"/>
          </p:nvPr>
        </p:nvSpPr>
        <p:spPr>
          <a:xfrm>
            <a:off x="2581275" y="1281113"/>
            <a:ext cx="1941513" cy="3451225"/>
          </a:xfrm>
          <a:prstGeom prst="rect">
            <a:avLst/>
          </a:prstGeom>
          <a:noFill/>
          <a:ln w="12700">
            <a:solidFill>
              <a:prstClr val="black"/>
            </a:solidFill>
          </a:ln>
        </p:spPr>
        <p:txBody>
          <a:bodyPr vert="horz" lIns="99894" tIns="49947" rIns="99894" bIns="49947" rtlCol="0" anchor="ctr"/>
          <a:lstStyle/>
          <a:p>
            <a:endParaRPr lang="en-GB"/>
          </a:p>
        </p:txBody>
      </p:sp>
      <p:sp>
        <p:nvSpPr>
          <p:cNvPr id="5" name="Notes Placeholder 4"/>
          <p:cNvSpPr>
            <a:spLocks noGrp="1"/>
          </p:cNvSpPr>
          <p:nvPr>
            <p:ph type="body" sz="quarter" idx="3"/>
          </p:nvPr>
        </p:nvSpPr>
        <p:spPr>
          <a:xfrm>
            <a:off x="710407" y="4925410"/>
            <a:ext cx="5683250" cy="4029878"/>
          </a:xfrm>
          <a:prstGeom prst="rect">
            <a:avLst/>
          </a:prstGeom>
        </p:spPr>
        <p:txBody>
          <a:bodyPr vert="horz" lIns="99894" tIns="49947" rIns="99894" bIns="499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720519"/>
            <a:ext cx="3078427" cy="514099"/>
          </a:xfrm>
          <a:prstGeom prst="rect">
            <a:avLst/>
          </a:prstGeom>
        </p:spPr>
        <p:txBody>
          <a:bodyPr vert="horz" lIns="99894" tIns="49947" rIns="99894" bIns="49947" rtlCol="0" anchor="b"/>
          <a:lstStyle>
            <a:lvl1pPr algn="l">
              <a:defRPr sz="1300"/>
            </a:lvl1pPr>
          </a:lstStyle>
          <a:p>
            <a:endParaRPr lang="en-GB"/>
          </a:p>
        </p:txBody>
      </p:sp>
      <p:sp>
        <p:nvSpPr>
          <p:cNvPr id="7" name="Slide Number Placeholder 6"/>
          <p:cNvSpPr>
            <a:spLocks noGrp="1"/>
          </p:cNvSpPr>
          <p:nvPr>
            <p:ph type="sldNum" sz="quarter" idx="5"/>
          </p:nvPr>
        </p:nvSpPr>
        <p:spPr>
          <a:xfrm>
            <a:off x="4024404" y="9720519"/>
            <a:ext cx="3078427" cy="514099"/>
          </a:xfrm>
          <a:prstGeom prst="rect">
            <a:avLst/>
          </a:prstGeom>
        </p:spPr>
        <p:txBody>
          <a:bodyPr vert="horz" lIns="99894" tIns="49947" rIns="99894" bIns="49947" rtlCol="0" anchor="b"/>
          <a:lstStyle>
            <a:lvl1pPr algn="r">
              <a:defRPr sz="1300"/>
            </a:lvl1pPr>
          </a:lstStyle>
          <a:p>
            <a:fld id="{80479FBC-5FD1-4527-8D97-D12125338666}" type="slidenum">
              <a:rPr lang="en-GB" smtClean="0"/>
              <a:t>‹#›</a:t>
            </a:fld>
            <a:endParaRPr lang="en-GB"/>
          </a:p>
        </p:txBody>
      </p:sp>
    </p:spTree>
    <p:extLst>
      <p:ext uri="{BB962C8B-B14F-4D97-AF65-F5344CB8AC3E}">
        <p14:creationId xmlns:p14="http://schemas.microsoft.com/office/powerpoint/2010/main" val="4191241824"/>
      </p:ext>
    </p:extLst>
  </p:cSld>
  <p:clrMap bg1="lt1" tx1="dk1" bg2="lt2" tx2="dk2" accent1="accent1" accent2="accent2" accent3="accent3" accent4="accent4" accent5="accent5" accent6="accent6" hlink="hlink" folHlink="folHlink"/>
  <p:notesStyle>
    <a:lvl1pPr marL="0" algn="l" defTabSz="914227" rtl="0" eaLnBrk="1" latinLnBrk="0" hangingPunct="1">
      <a:defRPr sz="1200" kern="1200">
        <a:solidFill>
          <a:schemeClr val="tx1"/>
        </a:solidFill>
        <a:latin typeface="+mn-lt"/>
        <a:ea typeface="+mn-ea"/>
        <a:cs typeface="+mn-cs"/>
      </a:defRPr>
    </a:lvl1pPr>
    <a:lvl2pPr marL="457114" algn="l" defTabSz="914227" rtl="0" eaLnBrk="1" latinLnBrk="0" hangingPunct="1">
      <a:defRPr sz="1200" kern="1200">
        <a:solidFill>
          <a:schemeClr val="tx1"/>
        </a:solidFill>
        <a:latin typeface="+mn-lt"/>
        <a:ea typeface="+mn-ea"/>
        <a:cs typeface="+mn-cs"/>
      </a:defRPr>
    </a:lvl2pPr>
    <a:lvl3pPr marL="914227" algn="l" defTabSz="914227" rtl="0" eaLnBrk="1" latinLnBrk="0" hangingPunct="1">
      <a:defRPr sz="1200" kern="1200">
        <a:solidFill>
          <a:schemeClr val="tx1"/>
        </a:solidFill>
        <a:latin typeface="+mn-lt"/>
        <a:ea typeface="+mn-ea"/>
        <a:cs typeface="+mn-cs"/>
      </a:defRPr>
    </a:lvl3pPr>
    <a:lvl4pPr marL="1371340" algn="l" defTabSz="914227" rtl="0" eaLnBrk="1" latinLnBrk="0" hangingPunct="1">
      <a:defRPr sz="1200" kern="1200">
        <a:solidFill>
          <a:schemeClr val="tx1"/>
        </a:solidFill>
        <a:latin typeface="+mn-lt"/>
        <a:ea typeface="+mn-ea"/>
        <a:cs typeface="+mn-cs"/>
      </a:defRPr>
    </a:lvl4pPr>
    <a:lvl5pPr marL="1828454" algn="l" defTabSz="914227" rtl="0" eaLnBrk="1" latinLnBrk="0" hangingPunct="1">
      <a:defRPr sz="1200" kern="1200">
        <a:solidFill>
          <a:schemeClr val="tx1"/>
        </a:solidFill>
        <a:latin typeface="+mn-lt"/>
        <a:ea typeface="+mn-ea"/>
        <a:cs typeface="+mn-cs"/>
      </a:defRPr>
    </a:lvl5pPr>
    <a:lvl6pPr marL="2285567" algn="l" defTabSz="914227" rtl="0" eaLnBrk="1" latinLnBrk="0" hangingPunct="1">
      <a:defRPr sz="1200" kern="1200">
        <a:solidFill>
          <a:schemeClr val="tx1"/>
        </a:solidFill>
        <a:latin typeface="+mn-lt"/>
        <a:ea typeface="+mn-ea"/>
        <a:cs typeface="+mn-cs"/>
      </a:defRPr>
    </a:lvl6pPr>
    <a:lvl7pPr marL="2742680" algn="l" defTabSz="914227" rtl="0" eaLnBrk="1" latinLnBrk="0" hangingPunct="1">
      <a:defRPr sz="1200" kern="1200">
        <a:solidFill>
          <a:schemeClr val="tx1"/>
        </a:solidFill>
        <a:latin typeface="+mn-lt"/>
        <a:ea typeface="+mn-ea"/>
        <a:cs typeface="+mn-cs"/>
      </a:defRPr>
    </a:lvl7pPr>
    <a:lvl8pPr marL="3199794" algn="l" defTabSz="914227" rtl="0" eaLnBrk="1" latinLnBrk="0" hangingPunct="1">
      <a:defRPr sz="1200" kern="1200">
        <a:solidFill>
          <a:schemeClr val="tx1"/>
        </a:solidFill>
        <a:latin typeface="+mn-lt"/>
        <a:ea typeface="+mn-ea"/>
        <a:cs typeface="+mn-cs"/>
      </a:defRPr>
    </a:lvl8pPr>
    <a:lvl9pPr marL="3656907" algn="l" defTabSz="91422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0416"/>
            <a:ext cx="7772400" cy="5659496"/>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8538164"/>
            <a:ext cx="6858000" cy="392476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A0ABF-9F17-409E-BADD-B29DFF3770FD}" type="datetimeFigureOut">
              <a:rPr lang="en-GB" smtClean="0"/>
              <a:t>20/12/2025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77C77A-0EC0-41F7-AF4F-D526A3DB0C4F}" type="slidenum">
              <a:rPr lang="en-GB" smtClean="0"/>
              <a:t>‹#›</a:t>
            </a:fld>
            <a:endParaRPr lang="en-GB"/>
          </a:p>
        </p:txBody>
      </p:sp>
    </p:spTree>
    <p:extLst>
      <p:ext uri="{BB962C8B-B14F-4D97-AF65-F5344CB8AC3E}">
        <p14:creationId xmlns:p14="http://schemas.microsoft.com/office/powerpoint/2010/main" val="196117009"/>
      </p:ext>
    </p:extLst>
  </p:cSld>
  <p:clrMapOvr>
    <a:masterClrMapping/>
  </p:clrMapOvr>
  <mc:AlternateContent xmlns:mc="http://schemas.openxmlformats.org/markup-compatibility/2006" xmlns:p14="http://schemas.microsoft.com/office/powerpoint/2010/main">
    <mc:Choice Requires="p14">
      <p:transition spd="slow" p14:dur="3000" advTm="10000"/>
    </mc:Choice>
    <mc:Fallback xmlns="">
      <p:transition spd="slow"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A0ABF-9F17-409E-BADD-B29DFF3770FD}" type="datetimeFigureOut">
              <a:rPr lang="en-GB" smtClean="0"/>
              <a:t>20/12/2025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77C77A-0EC0-41F7-AF4F-D526A3DB0C4F}" type="slidenum">
              <a:rPr lang="en-GB" smtClean="0"/>
              <a:t>‹#›</a:t>
            </a:fld>
            <a:endParaRPr lang="en-GB"/>
          </a:p>
        </p:txBody>
      </p:sp>
    </p:spTree>
    <p:extLst>
      <p:ext uri="{BB962C8B-B14F-4D97-AF65-F5344CB8AC3E}">
        <p14:creationId xmlns:p14="http://schemas.microsoft.com/office/powerpoint/2010/main" val="1614451561"/>
      </p:ext>
    </p:extLst>
  </p:cSld>
  <p:clrMapOvr>
    <a:masterClrMapping/>
  </p:clrMapOvr>
  <mc:AlternateContent xmlns:mc="http://schemas.openxmlformats.org/markup-compatibility/2006" xmlns:p14="http://schemas.microsoft.com/office/powerpoint/2010/main">
    <mc:Choice Requires="p14">
      <p:transition spd="slow" p14:dur="3000" advTm="10000"/>
    </mc:Choice>
    <mc:Fallback xmlns="">
      <p:transition spd="slow"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865481"/>
            <a:ext cx="1971675" cy="1377620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865481"/>
            <a:ext cx="5800725" cy="137762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A0ABF-9F17-409E-BADD-B29DFF3770FD}" type="datetimeFigureOut">
              <a:rPr lang="en-GB" smtClean="0"/>
              <a:t>20/12/2025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77C77A-0EC0-41F7-AF4F-D526A3DB0C4F}" type="slidenum">
              <a:rPr lang="en-GB" smtClean="0"/>
              <a:t>‹#›</a:t>
            </a:fld>
            <a:endParaRPr lang="en-GB"/>
          </a:p>
        </p:txBody>
      </p:sp>
    </p:spTree>
    <p:extLst>
      <p:ext uri="{BB962C8B-B14F-4D97-AF65-F5344CB8AC3E}">
        <p14:creationId xmlns:p14="http://schemas.microsoft.com/office/powerpoint/2010/main" val="3365145605"/>
      </p:ext>
    </p:extLst>
  </p:cSld>
  <p:clrMapOvr>
    <a:masterClrMapping/>
  </p:clrMapOvr>
  <mc:AlternateContent xmlns:mc="http://schemas.openxmlformats.org/markup-compatibility/2006" xmlns:p14="http://schemas.microsoft.com/office/powerpoint/2010/main">
    <mc:Choice Requires="p14">
      <p:transition spd="slow" p14:dur="3000" advTm="10000"/>
    </mc:Choice>
    <mc:Fallback xmlns="">
      <p:transition spd="slow"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A0ABF-9F17-409E-BADD-B29DFF3770FD}" type="datetimeFigureOut">
              <a:rPr lang="en-GB" smtClean="0"/>
              <a:t>20/12/2025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77C77A-0EC0-41F7-AF4F-D526A3DB0C4F}" type="slidenum">
              <a:rPr lang="en-GB" smtClean="0"/>
              <a:t>‹#›</a:t>
            </a:fld>
            <a:endParaRPr lang="en-GB"/>
          </a:p>
        </p:txBody>
      </p:sp>
    </p:spTree>
    <p:extLst>
      <p:ext uri="{BB962C8B-B14F-4D97-AF65-F5344CB8AC3E}">
        <p14:creationId xmlns:p14="http://schemas.microsoft.com/office/powerpoint/2010/main" val="1788196738"/>
      </p:ext>
    </p:extLst>
  </p:cSld>
  <p:clrMapOvr>
    <a:masterClrMapping/>
  </p:clrMapOvr>
  <mc:AlternateContent xmlns:mc="http://schemas.openxmlformats.org/markup-compatibility/2006" xmlns:p14="http://schemas.microsoft.com/office/powerpoint/2010/main">
    <mc:Choice Requires="p14">
      <p:transition spd="slow" p14:dur="3000" advTm="10000"/>
    </mc:Choice>
    <mc:Fallback xmlns="">
      <p:transition spd="slow"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4052716"/>
            <a:ext cx="7886700" cy="676204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10878731"/>
            <a:ext cx="7886700" cy="355599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A0ABF-9F17-409E-BADD-B29DFF3770FD}" type="datetimeFigureOut">
              <a:rPr lang="en-GB" smtClean="0"/>
              <a:t>20/12/2025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77C77A-0EC0-41F7-AF4F-D526A3DB0C4F}" type="slidenum">
              <a:rPr lang="en-GB" smtClean="0"/>
              <a:t>‹#›</a:t>
            </a:fld>
            <a:endParaRPr lang="en-GB"/>
          </a:p>
        </p:txBody>
      </p:sp>
    </p:spTree>
    <p:extLst>
      <p:ext uri="{BB962C8B-B14F-4D97-AF65-F5344CB8AC3E}">
        <p14:creationId xmlns:p14="http://schemas.microsoft.com/office/powerpoint/2010/main" val="59668566"/>
      </p:ext>
    </p:extLst>
  </p:cSld>
  <p:clrMapOvr>
    <a:masterClrMapping/>
  </p:clrMapOvr>
  <mc:AlternateContent xmlns:mc="http://schemas.openxmlformats.org/markup-compatibility/2006" xmlns:p14="http://schemas.microsoft.com/office/powerpoint/2010/main">
    <mc:Choice Requires="p14">
      <p:transition spd="slow" p14:dur="3000" advTm="10000"/>
    </mc:Choice>
    <mc:Fallback xmlns="">
      <p:transition spd="slow"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4327407"/>
            <a:ext cx="3886200" cy="10314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4327407"/>
            <a:ext cx="3886200" cy="10314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A0ABF-9F17-409E-BADD-B29DFF3770FD}" type="datetimeFigureOut">
              <a:rPr lang="en-GB" smtClean="0"/>
              <a:t>20/12/2025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77C77A-0EC0-41F7-AF4F-D526A3DB0C4F}" type="slidenum">
              <a:rPr lang="en-GB" smtClean="0"/>
              <a:t>‹#›</a:t>
            </a:fld>
            <a:endParaRPr lang="en-GB"/>
          </a:p>
        </p:txBody>
      </p:sp>
    </p:spTree>
    <p:extLst>
      <p:ext uri="{BB962C8B-B14F-4D97-AF65-F5344CB8AC3E}">
        <p14:creationId xmlns:p14="http://schemas.microsoft.com/office/powerpoint/2010/main" val="913320030"/>
      </p:ext>
    </p:extLst>
  </p:cSld>
  <p:clrMapOvr>
    <a:masterClrMapping/>
  </p:clrMapOvr>
  <mc:AlternateContent xmlns:mc="http://schemas.openxmlformats.org/markup-compatibility/2006" xmlns:p14="http://schemas.microsoft.com/office/powerpoint/2010/main">
    <mc:Choice Requires="p14">
      <p:transition spd="slow" p14:dur="3000" advTm="10000"/>
    </mc:Choice>
    <mc:Fallback xmlns="">
      <p:transition spd="slow"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865485"/>
            <a:ext cx="7886700" cy="314207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3984979"/>
            <a:ext cx="3868340" cy="195297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5937956"/>
            <a:ext cx="3868340" cy="8733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3984979"/>
            <a:ext cx="3887391" cy="195297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5937956"/>
            <a:ext cx="3887391" cy="8733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A0ABF-9F17-409E-BADD-B29DFF3770FD}" type="datetimeFigureOut">
              <a:rPr lang="en-GB" smtClean="0"/>
              <a:t>20/12/2025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C77C77A-0EC0-41F7-AF4F-D526A3DB0C4F}" type="slidenum">
              <a:rPr lang="en-GB" smtClean="0"/>
              <a:t>‹#›</a:t>
            </a:fld>
            <a:endParaRPr lang="en-GB"/>
          </a:p>
        </p:txBody>
      </p:sp>
    </p:spTree>
    <p:extLst>
      <p:ext uri="{BB962C8B-B14F-4D97-AF65-F5344CB8AC3E}">
        <p14:creationId xmlns:p14="http://schemas.microsoft.com/office/powerpoint/2010/main" val="253154715"/>
      </p:ext>
    </p:extLst>
  </p:cSld>
  <p:clrMapOvr>
    <a:masterClrMapping/>
  </p:clrMapOvr>
  <mc:AlternateContent xmlns:mc="http://schemas.openxmlformats.org/markup-compatibility/2006" xmlns:p14="http://schemas.microsoft.com/office/powerpoint/2010/main">
    <mc:Choice Requires="p14">
      <p:transition spd="slow" p14:dur="3000" advTm="10000"/>
    </mc:Choice>
    <mc:Fallback xmlns="">
      <p:transition spd="slow"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A0ABF-9F17-409E-BADD-B29DFF3770FD}" type="datetimeFigureOut">
              <a:rPr lang="en-GB" smtClean="0"/>
              <a:t>20/12/2025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C77C77A-0EC0-41F7-AF4F-D526A3DB0C4F}" type="slidenum">
              <a:rPr lang="en-GB" smtClean="0"/>
              <a:t>‹#›</a:t>
            </a:fld>
            <a:endParaRPr lang="en-GB"/>
          </a:p>
        </p:txBody>
      </p:sp>
    </p:spTree>
    <p:extLst>
      <p:ext uri="{BB962C8B-B14F-4D97-AF65-F5344CB8AC3E}">
        <p14:creationId xmlns:p14="http://schemas.microsoft.com/office/powerpoint/2010/main" val="2151831686"/>
      </p:ext>
    </p:extLst>
  </p:cSld>
  <p:clrMapOvr>
    <a:masterClrMapping/>
  </p:clrMapOvr>
  <mc:AlternateContent xmlns:mc="http://schemas.openxmlformats.org/markup-compatibility/2006" xmlns:p14="http://schemas.microsoft.com/office/powerpoint/2010/main">
    <mc:Choice Requires="p14">
      <p:transition spd="slow" p14:dur="3000" advTm="10000"/>
    </mc:Choice>
    <mc:Fallback xmlns="">
      <p:transition spd="slow"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A0ABF-9F17-409E-BADD-B29DFF3770FD}" type="datetimeFigureOut">
              <a:rPr lang="en-GB" smtClean="0"/>
              <a:t>20/12/2025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C77C77A-0EC0-41F7-AF4F-D526A3DB0C4F}" type="slidenum">
              <a:rPr lang="en-GB" smtClean="0"/>
              <a:t>‹#›</a:t>
            </a:fld>
            <a:endParaRPr lang="en-GB"/>
          </a:p>
        </p:txBody>
      </p:sp>
    </p:spTree>
    <p:extLst>
      <p:ext uri="{BB962C8B-B14F-4D97-AF65-F5344CB8AC3E}">
        <p14:creationId xmlns:p14="http://schemas.microsoft.com/office/powerpoint/2010/main" val="3754693078"/>
      </p:ext>
    </p:extLst>
  </p:cSld>
  <p:clrMapOvr>
    <a:masterClrMapping/>
  </p:clrMapOvr>
  <mc:AlternateContent xmlns:mc="http://schemas.openxmlformats.org/markup-compatibility/2006" xmlns:p14="http://schemas.microsoft.com/office/powerpoint/2010/main">
    <mc:Choice Requires="p14">
      <p:transition spd="slow" p14:dur="3000" advTm="10000"/>
    </mc:Choice>
    <mc:Fallback xmlns="">
      <p:transition spd="slow"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83733"/>
            <a:ext cx="2949178" cy="3793067"/>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2340567"/>
            <a:ext cx="4629150" cy="115522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4876800"/>
            <a:ext cx="2949178" cy="90348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A0ABF-9F17-409E-BADD-B29DFF3770FD}" type="datetimeFigureOut">
              <a:rPr lang="en-GB" smtClean="0"/>
              <a:t>20/12/2025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77C77A-0EC0-41F7-AF4F-D526A3DB0C4F}" type="slidenum">
              <a:rPr lang="en-GB" smtClean="0"/>
              <a:t>‹#›</a:t>
            </a:fld>
            <a:endParaRPr lang="en-GB"/>
          </a:p>
        </p:txBody>
      </p:sp>
    </p:spTree>
    <p:extLst>
      <p:ext uri="{BB962C8B-B14F-4D97-AF65-F5344CB8AC3E}">
        <p14:creationId xmlns:p14="http://schemas.microsoft.com/office/powerpoint/2010/main" val="2944935024"/>
      </p:ext>
    </p:extLst>
  </p:cSld>
  <p:clrMapOvr>
    <a:masterClrMapping/>
  </p:clrMapOvr>
  <mc:AlternateContent xmlns:mc="http://schemas.openxmlformats.org/markup-compatibility/2006" xmlns:p14="http://schemas.microsoft.com/office/powerpoint/2010/main">
    <mc:Choice Requires="p14">
      <p:transition spd="slow" p14:dur="3000" advTm="10000"/>
    </mc:Choice>
    <mc:Fallback xmlns="">
      <p:transition spd="slow"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83733"/>
            <a:ext cx="2949178" cy="3793067"/>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2340567"/>
            <a:ext cx="4629150" cy="11552296"/>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4876800"/>
            <a:ext cx="2949178" cy="90348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A0ABF-9F17-409E-BADD-B29DFF3770FD}" type="datetimeFigureOut">
              <a:rPr lang="en-GB" smtClean="0"/>
              <a:t>20/12/2025</a:t>
            </a:fld>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7C77A-0EC0-41F7-AF4F-D526A3DB0C4F}" type="slidenum">
              <a:rPr lang="en-GB" smtClean="0"/>
              <a:t>‹#›</a:t>
            </a:fld>
            <a:endParaRPr lang="en-GB"/>
          </a:p>
        </p:txBody>
      </p:sp>
    </p:spTree>
    <p:extLst>
      <p:ext uri="{BB962C8B-B14F-4D97-AF65-F5344CB8AC3E}">
        <p14:creationId xmlns:p14="http://schemas.microsoft.com/office/powerpoint/2010/main" val="899569541"/>
      </p:ext>
    </p:extLst>
  </p:cSld>
  <p:clrMapOvr>
    <a:masterClrMapping/>
  </p:clrMapOvr>
  <mc:AlternateContent xmlns:mc="http://schemas.openxmlformats.org/markup-compatibility/2006" xmlns:p14="http://schemas.microsoft.com/office/powerpoint/2010/main">
    <mc:Choice Requires="p14">
      <p:transition spd="slow" p14:dur="3000" advTm="10000"/>
    </mc:Choice>
    <mc:Fallback xmlns="">
      <p:transition spd="slow"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65485"/>
            <a:ext cx="7886700" cy="31420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4327407"/>
            <a:ext cx="7886700" cy="103142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15066908"/>
            <a:ext cx="2057400" cy="865481"/>
          </a:xfrm>
          <a:prstGeom prst="rect">
            <a:avLst/>
          </a:prstGeom>
        </p:spPr>
        <p:txBody>
          <a:bodyPr vert="horz" lIns="91440" tIns="45720" rIns="91440" bIns="45720" rtlCol="0" anchor="ctr"/>
          <a:lstStyle>
            <a:lvl1pPr algn="l">
              <a:defRPr sz="1200">
                <a:solidFill>
                  <a:schemeClr val="tx1">
                    <a:tint val="75000"/>
                  </a:schemeClr>
                </a:solidFill>
              </a:defRPr>
            </a:lvl1pPr>
          </a:lstStyle>
          <a:p>
            <a:fld id="{558A0ABF-9F17-409E-BADD-B29DFF3770FD}" type="datetimeFigureOut">
              <a:rPr lang="en-GB" smtClean="0"/>
              <a:t>20/12/2025</a:t>
            </a:fld>
            <a:endParaRPr lang="en-GB"/>
          </a:p>
        </p:txBody>
      </p:sp>
      <p:sp>
        <p:nvSpPr>
          <p:cNvPr id="5" name="Footer Placeholder 4"/>
          <p:cNvSpPr>
            <a:spLocks noGrp="1"/>
          </p:cNvSpPr>
          <p:nvPr>
            <p:ph type="ftr" sz="quarter" idx="3"/>
          </p:nvPr>
        </p:nvSpPr>
        <p:spPr>
          <a:xfrm>
            <a:off x="3028950" y="15066908"/>
            <a:ext cx="3086100" cy="86548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15066908"/>
            <a:ext cx="2057400" cy="865481"/>
          </a:xfrm>
          <a:prstGeom prst="rect">
            <a:avLst/>
          </a:prstGeom>
        </p:spPr>
        <p:txBody>
          <a:bodyPr vert="horz" lIns="91440" tIns="45720" rIns="91440" bIns="45720" rtlCol="0" anchor="ctr"/>
          <a:lstStyle>
            <a:lvl1pPr algn="r">
              <a:defRPr sz="1200">
                <a:solidFill>
                  <a:schemeClr val="tx1">
                    <a:tint val="75000"/>
                  </a:schemeClr>
                </a:solidFill>
              </a:defRPr>
            </a:lvl1pPr>
          </a:lstStyle>
          <a:p>
            <a:fld id="{2C77C77A-0EC0-41F7-AF4F-D526A3DB0C4F}" type="slidenum">
              <a:rPr lang="en-GB" smtClean="0"/>
              <a:t>‹#›</a:t>
            </a:fld>
            <a:endParaRPr lang="en-GB"/>
          </a:p>
        </p:txBody>
      </p:sp>
    </p:spTree>
    <p:extLst>
      <p:ext uri="{BB962C8B-B14F-4D97-AF65-F5344CB8AC3E}">
        <p14:creationId xmlns:p14="http://schemas.microsoft.com/office/powerpoint/2010/main" val="374524142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mc:AlternateContent xmlns:mc="http://schemas.openxmlformats.org/markup-compatibility/2006" xmlns:p14="http://schemas.microsoft.com/office/powerpoint/2010/main">
    <mc:Choice Requires="p14">
      <p:transition spd="slow" p14:dur="3000" advTm="10000"/>
    </mc:Choice>
    <mc:Fallback xmlns="">
      <p:transition spd="slow" advTm="1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facebook.com/profile.php?id=100069262455272&amp;sk=reviews" TargetMode="External"/><Relationship Id="rId13"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7.jpeg"/><Relationship Id="rId4" Type="http://schemas.openxmlformats.org/officeDocument/2006/relationships/image" Target="../media/image3.png"/><Relationship Id="rId9" Type="http://schemas.openxmlformats.org/officeDocument/2006/relationships/hyperlink" Target="https://g.page/r/CRsD5RbFhn4HEAI/review"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5.png"/><Relationship Id="rId7" Type="http://schemas.openxmlformats.org/officeDocument/2006/relationships/image" Target="../media/image6.png"/><Relationship Id="rId12"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9.jpeg"/><Relationship Id="rId5" Type="http://schemas.openxmlformats.org/officeDocument/2006/relationships/image" Target="../media/image17.png"/><Relationship Id="rId10" Type="http://schemas.openxmlformats.org/officeDocument/2006/relationships/image" Target="../media/image18.jpeg"/><Relationship Id="rId4" Type="http://schemas.openxmlformats.org/officeDocument/2006/relationships/image" Target="../media/image16.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2.png"/><Relationship Id="rId7"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image" Target="../media/image25.jpeg"/><Relationship Id="rId4" Type="http://schemas.openxmlformats.org/officeDocument/2006/relationships/image" Target="../media/image23.png"/><Relationship Id="rId9"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BE1289-2F7F-20CB-87A7-4B8219AC23E2}"/>
              </a:ext>
            </a:extLst>
          </p:cNvPr>
          <p:cNvSpPr/>
          <p:nvPr/>
        </p:nvSpPr>
        <p:spPr>
          <a:xfrm>
            <a:off x="-29266" y="1"/>
            <a:ext cx="9143999" cy="16255999"/>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b="1" dirty="0">
              <a:latin typeface="Arial Black" panose="020B0A040201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id="{86A50AB5-42D7-069F-A273-B5967CFF8BA9}"/>
              </a:ext>
            </a:extLst>
          </p:cNvPr>
          <p:cNvPicPr>
            <a:picLocks noChangeAspect="1"/>
          </p:cNvPicPr>
          <p:nvPr/>
        </p:nvPicPr>
        <p:blipFill>
          <a:blip r:embed="rId2"/>
          <a:stretch>
            <a:fillRect/>
          </a:stretch>
        </p:blipFill>
        <p:spPr>
          <a:xfrm>
            <a:off x="575337" y="3500407"/>
            <a:ext cx="2659003" cy="2249050"/>
          </a:xfrm>
          <a:prstGeom prst="rect">
            <a:avLst/>
          </a:prstGeom>
        </p:spPr>
      </p:pic>
      <p:sp>
        <p:nvSpPr>
          <p:cNvPr id="32" name="TextBox 31">
            <a:extLst>
              <a:ext uri="{FF2B5EF4-FFF2-40B4-BE49-F238E27FC236}">
                <a16:creationId xmlns:a16="http://schemas.microsoft.com/office/drawing/2014/main" id="{E69EBB61-DB63-5CEE-E961-CB3B26DB64DF}"/>
              </a:ext>
            </a:extLst>
          </p:cNvPr>
          <p:cNvSpPr txBox="1"/>
          <p:nvPr/>
        </p:nvSpPr>
        <p:spPr>
          <a:xfrm>
            <a:off x="927214" y="14785610"/>
            <a:ext cx="5827954" cy="584775"/>
          </a:xfrm>
          <a:prstGeom prst="rect">
            <a:avLst/>
          </a:prstGeom>
          <a:noFill/>
        </p:spPr>
        <p:txBody>
          <a:bodyPr wrap="square" rtlCol="0">
            <a:spAutoFit/>
          </a:bodyPr>
          <a:lstStyle>
            <a:defPPr>
              <a:defRPr lang="en-US"/>
            </a:defPPr>
            <a:lvl1pPr algn="ctr">
              <a:defRPr sz="3200" b="1">
                <a:latin typeface="Trade Gothic Next Heavy" panose="020F0502020204030204" pitchFamily="34" charset="0"/>
                <a:cs typeface="Arial" panose="020B0604020202020204" pitchFamily="34" charset="0"/>
              </a:defRPr>
            </a:lvl1pPr>
          </a:lstStyle>
          <a:p>
            <a:r>
              <a:rPr lang="en-GB" dirty="0"/>
              <a:t>Amruta  +44 745 941 9446</a:t>
            </a:r>
          </a:p>
        </p:txBody>
      </p:sp>
      <p:pic>
        <p:nvPicPr>
          <p:cNvPr id="33" name="Picture 32">
            <a:extLst>
              <a:ext uri="{FF2B5EF4-FFF2-40B4-BE49-F238E27FC236}">
                <a16:creationId xmlns:a16="http://schemas.microsoft.com/office/drawing/2014/main" id="{D039877A-A662-F328-F3D1-A848DA83673D}"/>
              </a:ext>
            </a:extLst>
          </p:cNvPr>
          <p:cNvPicPr>
            <a:picLocks noChangeAspect="1"/>
          </p:cNvPicPr>
          <p:nvPr/>
        </p:nvPicPr>
        <p:blipFill>
          <a:blip r:embed="rId3"/>
          <a:stretch>
            <a:fillRect/>
          </a:stretch>
        </p:blipFill>
        <p:spPr>
          <a:xfrm>
            <a:off x="222224" y="14785610"/>
            <a:ext cx="614681" cy="620938"/>
          </a:xfrm>
          <a:prstGeom prst="rect">
            <a:avLst/>
          </a:prstGeom>
        </p:spPr>
      </p:pic>
      <p:sp>
        <p:nvSpPr>
          <p:cNvPr id="34" name="TextBox 33">
            <a:extLst>
              <a:ext uri="{FF2B5EF4-FFF2-40B4-BE49-F238E27FC236}">
                <a16:creationId xmlns:a16="http://schemas.microsoft.com/office/drawing/2014/main" id="{B36A4782-25B6-60E0-C701-3098EC33F6D6}"/>
              </a:ext>
            </a:extLst>
          </p:cNvPr>
          <p:cNvSpPr txBox="1"/>
          <p:nvPr/>
        </p:nvSpPr>
        <p:spPr>
          <a:xfrm>
            <a:off x="95013" y="15533865"/>
            <a:ext cx="6811506" cy="738664"/>
          </a:xfrm>
          <a:prstGeom prst="rect">
            <a:avLst/>
          </a:prstGeom>
          <a:noFill/>
        </p:spPr>
        <p:txBody>
          <a:bodyPr wrap="square" rtlCol="0">
            <a:spAutoFit/>
          </a:bodyPr>
          <a:lstStyle/>
          <a:p>
            <a:pPr algn="ctr"/>
            <a:r>
              <a:rPr lang="en-GB" sz="1400" b="1" u="sng" dirty="0">
                <a:latin typeface="Arial" panose="020B0604020202020204" pitchFamily="34" charset="0"/>
                <a:cs typeface="Arial" panose="020B0604020202020204" pitchFamily="34" charset="0"/>
              </a:rPr>
              <a:t>Allergy Advice:</a:t>
            </a:r>
            <a:r>
              <a:rPr lang="en-GB" sz="1400" dirty="0">
                <a:latin typeface="Arial" panose="020B0604020202020204" pitchFamily="34" charset="0"/>
                <a:cs typeface="Arial" panose="020B0604020202020204" pitchFamily="34" charset="0"/>
              </a:rPr>
              <a:t>  Food prepared in our premises may contain Milk, Gluten, Garlic, Nuts, Mustard, Lupin  and Peanuts  as ingredients. If you have any allergies, please let us know before ordering. We will do our best to advise you.</a:t>
            </a:r>
          </a:p>
        </p:txBody>
      </p:sp>
      <p:pic>
        <p:nvPicPr>
          <p:cNvPr id="37" name="Picture 36">
            <a:extLst>
              <a:ext uri="{FF2B5EF4-FFF2-40B4-BE49-F238E27FC236}">
                <a16:creationId xmlns:a16="http://schemas.microsoft.com/office/drawing/2014/main" id="{DA43A830-5D72-BD1B-F8D5-344355D9E1D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7214" y="7971714"/>
            <a:ext cx="2307126" cy="1688319"/>
          </a:xfrm>
          <a:prstGeom prst="rect">
            <a:avLst/>
          </a:prstGeom>
          <a:noFill/>
          <a:ln>
            <a:noFill/>
          </a:ln>
        </p:spPr>
      </p:pic>
      <p:sp>
        <p:nvSpPr>
          <p:cNvPr id="39" name="TextBox 38">
            <a:extLst>
              <a:ext uri="{FF2B5EF4-FFF2-40B4-BE49-F238E27FC236}">
                <a16:creationId xmlns:a16="http://schemas.microsoft.com/office/drawing/2014/main" id="{8AEC7455-2A08-0C77-5EA7-B614065B4A6B}"/>
              </a:ext>
            </a:extLst>
          </p:cNvPr>
          <p:cNvSpPr txBox="1"/>
          <p:nvPr/>
        </p:nvSpPr>
        <p:spPr>
          <a:xfrm>
            <a:off x="40182" y="12195650"/>
            <a:ext cx="9103818" cy="830997"/>
          </a:xfrm>
          <a:prstGeom prst="rect">
            <a:avLst/>
          </a:prstGeom>
          <a:noFill/>
        </p:spPr>
        <p:txBody>
          <a:bodyPr wrap="square" rtlCol="0">
            <a:spAutoFit/>
          </a:bodyPr>
          <a:lstStyle>
            <a:defPPr>
              <a:defRPr lang="en-US"/>
            </a:defPPr>
            <a:lvl1pPr>
              <a:defRPr sz="2400">
                <a:latin typeface="Arial" panose="020B0604020202020204" pitchFamily="34" charset="0"/>
                <a:cs typeface="Arial" panose="020B0604020202020204" pitchFamily="34" charset="0"/>
              </a:defRPr>
            </a:lvl1pPr>
          </a:lstStyle>
          <a:p>
            <a:r>
              <a:rPr lang="en-GB" dirty="0"/>
              <a:t>* Order to be placed 1 Day in advance for guaranteed Delivery</a:t>
            </a:r>
          </a:p>
          <a:p>
            <a:r>
              <a:rPr lang="en-GB" dirty="0"/>
              <a:t>* Packaging Charge may be applicable for bulk orders</a:t>
            </a:r>
          </a:p>
        </p:txBody>
      </p:sp>
      <p:pic>
        <p:nvPicPr>
          <p:cNvPr id="41" name="Picture 40" descr="A cartoon of a person holding a fork and a plate of food&#10;&#10;AI-generated content may be incorrect.">
            <a:extLst>
              <a:ext uri="{FF2B5EF4-FFF2-40B4-BE49-F238E27FC236}">
                <a16:creationId xmlns:a16="http://schemas.microsoft.com/office/drawing/2014/main" id="{FAD4A3EB-D86E-4914-5C55-79838DC03B47}"/>
              </a:ext>
            </a:extLst>
          </p:cNvPr>
          <p:cNvPicPr>
            <a:picLocks noChangeAspect="1"/>
          </p:cNvPicPr>
          <p:nvPr/>
        </p:nvPicPr>
        <p:blipFill>
          <a:blip r:embed="rId5"/>
          <a:stretch>
            <a:fillRect/>
          </a:stretch>
        </p:blipFill>
        <p:spPr>
          <a:xfrm>
            <a:off x="4965045" y="5756368"/>
            <a:ext cx="2906748" cy="1874260"/>
          </a:xfrm>
          <a:prstGeom prst="rect">
            <a:avLst/>
          </a:prstGeom>
        </p:spPr>
      </p:pic>
      <p:pic>
        <p:nvPicPr>
          <p:cNvPr id="43" name="Picture 42" descr="A person riding a scooter&#10;&#10;AI-generated content may be incorrect.">
            <a:extLst>
              <a:ext uri="{FF2B5EF4-FFF2-40B4-BE49-F238E27FC236}">
                <a16:creationId xmlns:a16="http://schemas.microsoft.com/office/drawing/2014/main" id="{E1D2AE9E-2016-85F6-0C40-7FCC9B638A1C}"/>
              </a:ext>
            </a:extLst>
          </p:cNvPr>
          <p:cNvPicPr>
            <a:picLocks noChangeAspect="1"/>
          </p:cNvPicPr>
          <p:nvPr/>
        </p:nvPicPr>
        <p:blipFill>
          <a:blip r:embed="rId6"/>
          <a:stretch>
            <a:fillRect/>
          </a:stretch>
        </p:blipFill>
        <p:spPr>
          <a:xfrm>
            <a:off x="5669945" y="9941465"/>
            <a:ext cx="2334105" cy="1923099"/>
          </a:xfrm>
          <a:prstGeom prst="rect">
            <a:avLst/>
          </a:prstGeom>
        </p:spPr>
      </p:pic>
      <p:pic>
        <p:nvPicPr>
          <p:cNvPr id="44" name="Picture 43">
            <a:extLst>
              <a:ext uri="{FF2B5EF4-FFF2-40B4-BE49-F238E27FC236}">
                <a16:creationId xmlns:a16="http://schemas.microsoft.com/office/drawing/2014/main" id="{4793C17B-D8E9-15D0-ED52-7D2EC50B2C1E}"/>
              </a:ext>
            </a:extLst>
          </p:cNvPr>
          <p:cNvPicPr>
            <a:picLocks noChangeAspect="1"/>
          </p:cNvPicPr>
          <p:nvPr/>
        </p:nvPicPr>
        <p:blipFill>
          <a:blip r:embed="rId7"/>
          <a:stretch>
            <a:fillRect/>
          </a:stretch>
        </p:blipFill>
        <p:spPr>
          <a:xfrm>
            <a:off x="6935786" y="14785610"/>
            <a:ext cx="2199436" cy="1486919"/>
          </a:xfrm>
          <a:prstGeom prst="rect">
            <a:avLst/>
          </a:prstGeom>
        </p:spPr>
      </p:pic>
      <p:sp>
        <p:nvSpPr>
          <p:cNvPr id="45" name="TextBox 44">
            <a:extLst>
              <a:ext uri="{FF2B5EF4-FFF2-40B4-BE49-F238E27FC236}">
                <a16:creationId xmlns:a16="http://schemas.microsoft.com/office/drawing/2014/main" id="{A51861B6-D121-2AEC-746E-D1D2E032EA69}"/>
              </a:ext>
            </a:extLst>
          </p:cNvPr>
          <p:cNvSpPr txBox="1"/>
          <p:nvPr/>
        </p:nvSpPr>
        <p:spPr>
          <a:xfrm>
            <a:off x="2934902" y="2795907"/>
            <a:ext cx="3820266" cy="502766"/>
          </a:xfrm>
          <a:prstGeom prst="rect">
            <a:avLst/>
          </a:prstGeom>
          <a:noFill/>
        </p:spPr>
        <p:txBody>
          <a:bodyPr wrap="square" rtlCol="0">
            <a:spAutoFit/>
          </a:bodyPr>
          <a:lstStyle>
            <a:defPPr>
              <a:defRPr lang="en-US"/>
            </a:defPPr>
            <a:lvl1pPr algn="ctr">
              <a:defRPr sz="3200" b="1">
                <a:latin typeface="Trade Gothic Next Heavy" panose="020F0502020204030204" pitchFamily="34" charset="0"/>
                <a:cs typeface="Arial" panose="020B0604020202020204" pitchFamily="34" charset="0"/>
              </a:defRPr>
            </a:lvl1pPr>
          </a:lstStyle>
          <a:p>
            <a:r>
              <a:rPr lang="en-GB" u="sng" dirty="0"/>
              <a:t>Our Food Services</a:t>
            </a:r>
          </a:p>
        </p:txBody>
      </p:sp>
      <p:sp>
        <p:nvSpPr>
          <p:cNvPr id="48" name="TextBox 47">
            <a:extLst>
              <a:ext uri="{FF2B5EF4-FFF2-40B4-BE49-F238E27FC236}">
                <a16:creationId xmlns:a16="http://schemas.microsoft.com/office/drawing/2014/main" id="{5E5B1B3E-3CE5-0E50-2303-89E61953DFFE}"/>
              </a:ext>
            </a:extLst>
          </p:cNvPr>
          <p:cNvSpPr txBox="1"/>
          <p:nvPr/>
        </p:nvSpPr>
        <p:spPr>
          <a:xfrm>
            <a:off x="57498" y="1688576"/>
            <a:ext cx="9057235" cy="1077218"/>
          </a:xfrm>
          <a:prstGeom prst="rect">
            <a:avLst/>
          </a:prstGeom>
          <a:noFill/>
        </p:spPr>
        <p:txBody>
          <a:bodyPr wrap="square" rtlCol="0">
            <a:spAutoFit/>
          </a:bodyPr>
          <a:lstStyle>
            <a:defPPr>
              <a:defRPr lang="en-US"/>
            </a:defPPr>
            <a:lvl1pPr algn="ctr">
              <a:defRPr sz="3200" b="1">
                <a:latin typeface="Trade Gothic Next Heavy" panose="020F0502020204030204" pitchFamily="34" charset="0"/>
                <a:cs typeface="Arial" panose="020B0604020202020204" pitchFamily="34" charset="0"/>
              </a:defRPr>
            </a:lvl1pPr>
          </a:lstStyle>
          <a:p>
            <a:r>
              <a:rPr lang="en-GB" dirty="0"/>
              <a:t>Serving Basingstoke and around </a:t>
            </a:r>
          </a:p>
          <a:p>
            <a:r>
              <a:rPr lang="en-GB" dirty="0"/>
              <a:t>since last 10 years !</a:t>
            </a:r>
          </a:p>
        </p:txBody>
      </p:sp>
      <p:sp>
        <p:nvSpPr>
          <p:cNvPr id="49" name="TextBox 48">
            <a:extLst>
              <a:ext uri="{FF2B5EF4-FFF2-40B4-BE49-F238E27FC236}">
                <a16:creationId xmlns:a16="http://schemas.microsoft.com/office/drawing/2014/main" id="{BAE8C007-49DC-1F11-FC48-986E6BFD24C5}"/>
              </a:ext>
            </a:extLst>
          </p:cNvPr>
          <p:cNvSpPr txBox="1"/>
          <p:nvPr/>
        </p:nvSpPr>
        <p:spPr>
          <a:xfrm>
            <a:off x="2989009" y="3738949"/>
            <a:ext cx="6114809" cy="1569660"/>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Enjoy fresh, homely vegetarian meals prepared with love every day. Perfect for those who crave authentic flavours without the hassle of cooking.</a:t>
            </a:r>
          </a:p>
        </p:txBody>
      </p:sp>
      <p:sp>
        <p:nvSpPr>
          <p:cNvPr id="50" name="TextBox 49">
            <a:extLst>
              <a:ext uri="{FF2B5EF4-FFF2-40B4-BE49-F238E27FC236}">
                <a16:creationId xmlns:a16="http://schemas.microsoft.com/office/drawing/2014/main" id="{359ABCC3-7573-FE78-81B5-5CC10D618E37}"/>
              </a:ext>
            </a:extLst>
          </p:cNvPr>
          <p:cNvSpPr txBox="1"/>
          <p:nvPr/>
        </p:nvSpPr>
        <p:spPr>
          <a:xfrm>
            <a:off x="113696" y="5724002"/>
            <a:ext cx="4696541" cy="1938992"/>
          </a:xfrm>
          <a:prstGeom prst="rect">
            <a:avLst/>
          </a:prstGeom>
          <a:noFill/>
        </p:spPr>
        <p:txBody>
          <a:bodyPr wrap="square" rtlCol="0">
            <a:spAutoFit/>
          </a:bodyPr>
          <a:lstStyle>
            <a:defPPr>
              <a:defRPr lang="en-US"/>
            </a:defPPr>
            <a:lvl1pPr>
              <a:defRPr sz="2400">
                <a:latin typeface="Arial" panose="020B0604020202020204" pitchFamily="34" charset="0"/>
                <a:cs typeface="Arial" panose="020B0604020202020204" pitchFamily="34" charset="0"/>
              </a:defRPr>
            </a:lvl1pPr>
          </a:lstStyle>
          <a:p>
            <a:r>
              <a:rPr lang="en-GB" dirty="0"/>
              <a:t>Pick from a wide range of mouth-watering Indian and Chinese dishes. Customize your meal just the way you like it! Call us if you don’t find it on the menu.</a:t>
            </a:r>
          </a:p>
        </p:txBody>
      </p:sp>
      <p:sp>
        <p:nvSpPr>
          <p:cNvPr id="51" name="TextBox 50">
            <a:extLst>
              <a:ext uri="{FF2B5EF4-FFF2-40B4-BE49-F238E27FC236}">
                <a16:creationId xmlns:a16="http://schemas.microsoft.com/office/drawing/2014/main" id="{40D4E3EA-2895-BC09-B491-11B9E8D1D1C3}"/>
              </a:ext>
            </a:extLst>
          </p:cNvPr>
          <p:cNvSpPr txBox="1"/>
          <p:nvPr/>
        </p:nvSpPr>
        <p:spPr>
          <a:xfrm rot="16200000">
            <a:off x="-870730" y="4213270"/>
            <a:ext cx="2553630" cy="584775"/>
          </a:xfrm>
          <a:prstGeom prst="rect">
            <a:avLst/>
          </a:prstGeom>
          <a:noFill/>
        </p:spPr>
        <p:txBody>
          <a:bodyPr wrap="square" rtlCol="0">
            <a:spAutoFit/>
          </a:bodyPr>
          <a:lstStyle/>
          <a:p>
            <a:pPr algn="ctr"/>
            <a:r>
              <a:rPr lang="en-GB" sz="3200" b="1" dirty="0">
                <a:latin typeface="Trade Gothic Next Heavy" panose="020F0502020204030204" pitchFamily="34" charset="0"/>
                <a:cs typeface="Arial" panose="020B0604020202020204" pitchFamily="34" charset="0"/>
              </a:rPr>
              <a:t>Daily Menu</a:t>
            </a:r>
          </a:p>
        </p:txBody>
      </p:sp>
      <p:sp>
        <p:nvSpPr>
          <p:cNvPr id="52" name="TextBox 51">
            <a:extLst>
              <a:ext uri="{FF2B5EF4-FFF2-40B4-BE49-F238E27FC236}">
                <a16:creationId xmlns:a16="http://schemas.microsoft.com/office/drawing/2014/main" id="{2A48C9ED-BF00-D57B-1F8B-CAF9240E3E33}"/>
              </a:ext>
            </a:extLst>
          </p:cNvPr>
          <p:cNvSpPr txBox="1"/>
          <p:nvPr/>
        </p:nvSpPr>
        <p:spPr>
          <a:xfrm>
            <a:off x="113697" y="10118184"/>
            <a:ext cx="5857125" cy="1569660"/>
          </a:xfrm>
          <a:prstGeom prst="rect">
            <a:avLst/>
          </a:prstGeom>
          <a:noFill/>
        </p:spPr>
        <p:txBody>
          <a:bodyPr wrap="square" rtlCol="0">
            <a:spAutoFit/>
          </a:bodyPr>
          <a:lstStyle>
            <a:defPPr>
              <a:defRPr lang="en-US"/>
            </a:defPPr>
            <a:lvl1pPr>
              <a:defRPr sz="2400">
                <a:latin typeface="Arial" panose="020B0604020202020204" pitchFamily="34" charset="0"/>
                <a:cs typeface="Arial" panose="020B0604020202020204" pitchFamily="34" charset="0"/>
              </a:defRPr>
            </a:lvl1pPr>
          </a:lstStyle>
          <a:p>
            <a:r>
              <a:rPr lang="en-GB" dirty="0"/>
              <a:t>We can do Home Delivery in case you are not able to pick up from RG215UQ, with a nominal charge, provided you inform us well in advance.</a:t>
            </a:r>
          </a:p>
        </p:txBody>
      </p:sp>
      <p:sp>
        <p:nvSpPr>
          <p:cNvPr id="53" name="TextBox 52">
            <a:extLst>
              <a:ext uri="{FF2B5EF4-FFF2-40B4-BE49-F238E27FC236}">
                <a16:creationId xmlns:a16="http://schemas.microsoft.com/office/drawing/2014/main" id="{23941E71-4CB1-A910-01AC-94715C8DD419}"/>
              </a:ext>
            </a:extLst>
          </p:cNvPr>
          <p:cNvSpPr txBox="1"/>
          <p:nvPr/>
        </p:nvSpPr>
        <p:spPr>
          <a:xfrm>
            <a:off x="1087169" y="13216605"/>
            <a:ext cx="6864137" cy="1165384"/>
          </a:xfrm>
          <a:prstGeom prst="rect">
            <a:avLst/>
          </a:prstGeom>
          <a:noFill/>
        </p:spPr>
        <p:txBody>
          <a:bodyPr wrap="square">
            <a:spAutoFit/>
          </a:bodyPr>
          <a:lstStyle/>
          <a:p>
            <a:pPr algn="ctr">
              <a:lnSpc>
                <a:spcPct val="107000"/>
              </a:lnSpc>
              <a:spcAft>
                <a:spcPts val="800"/>
              </a:spcAft>
              <a:buNone/>
            </a:pPr>
            <a:r>
              <a:rPr lang="en-US" sz="3600" b="1" dirty="0">
                <a:effectLst/>
                <a:latin typeface="Calibri" panose="020F0502020204030204" pitchFamily="34" charset="0"/>
                <a:ea typeface="DengXian" panose="02010600030101010101" pitchFamily="2" charset="-122"/>
                <a:cs typeface="Times New Roman" panose="02020603050405020304" pitchFamily="18" charset="0"/>
              </a:rPr>
              <a:t>www.homelyfooduk.com</a:t>
            </a:r>
          </a:p>
          <a:p>
            <a:pPr algn="ctr">
              <a:lnSpc>
                <a:spcPct val="107000"/>
              </a:lnSpc>
              <a:spcAft>
                <a:spcPts val="800"/>
              </a:spcAft>
              <a:buNone/>
            </a:pPr>
            <a:r>
              <a:rPr lang="en-US" sz="2400" b="1" dirty="0">
                <a:effectLst/>
                <a:latin typeface="Calibri" panose="020F0502020204030204" pitchFamily="34" charset="0"/>
                <a:ea typeface="DengXian" panose="02010600030101010101" pitchFamily="2" charset="-122"/>
                <a:cs typeface="Times New Roman" panose="02020603050405020304" pitchFamily="18" charset="0"/>
                <a:hlinkClick r:id="rId8"/>
              </a:rPr>
              <a:t>Facebook Reviews</a:t>
            </a:r>
            <a:r>
              <a:rPr lang="en-US" sz="2400" b="1" dirty="0">
                <a:effectLst/>
                <a:latin typeface="Calibri" panose="020F0502020204030204" pitchFamily="34" charset="0"/>
                <a:ea typeface="DengXian" panose="02010600030101010101" pitchFamily="2" charset="-122"/>
                <a:cs typeface="Times New Roman" panose="02020603050405020304" pitchFamily="18" charset="0"/>
              </a:rPr>
              <a:t>	</a:t>
            </a:r>
            <a:r>
              <a:rPr lang="en-US" sz="2400" dirty="0">
                <a:effectLst/>
                <a:latin typeface="Calibri" panose="020F0502020204030204" pitchFamily="34" charset="0"/>
                <a:ea typeface="DengXian" panose="02010600030101010101" pitchFamily="2" charset="-122"/>
                <a:cs typeface="Times New Roman" panose="02020603050405020304" pitchFamily="18" charset="0"/>
              </a:rPr>
              <a:t>			</a:t>
            </a:r>
            <a:r>
              <a:rPr lang="en-US" sz="2400" b="1" dirty="0">
                <a:effectLst/>
                <a:latin typeface="Calibri" panose="020F0502020204030204" pitchFamily="34" charset="0"/>
                <a:ea typeface="DengXian" panose="02010600030101010101" pitchFamily="2" charset="-122"/>
                <a:cs typeface="Times New Roman" panose="02020603050405020304" pitchFamily="18" charset="0"/>
              </a:rPr>
              <a:t>	</a:t>
            </a:r>
            <a:r>
              <a:rPr lang="en-US" sz="2400" b="1" dirty="0">
                <a:effectLst/>
                <a:latin typeface="Calibri" panose="020F0502020204030204" pitchFamily="34" charset="0"/>
                <a:ea typeface="DengXian" panose="02010600030101010101" pitchFamily="2" charset="-122"/>
                <a:cs typeface="Times New Roman" panose="02020603050405020304" pitchFamily="18" charset="0"/>
                <a:hlinkClick r:id="rId9"/>
              </a:rPr>
              <a:t>Google Review</a:t>
            </a:r>
            <a:endParaRPr lang="en-US" sz="2400" b="1"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7" name="TextBox 6">
            <a:extLst>
              <a:ext uri="{FF2B5EF4-FFF2-40B4-BE49-F238E27FC236}">
                <a16:creationId xmlns:a16="http://schemas.microsoft.com/office/drawing/2014/main" id="{CF8D2B50-DBCA-2708-A398-138D4B36B0FF}"/>
              </a:ext>
            </a:extLst>
          </p:cNvPr>
          <p:cNvSpPr txBox="1"/>
          <p:nvPr/>
        </p:nvSpPr>
        <p:spPr>
          <a:xfrm rot="16200000">
            <a:off x="-870730" y="8523486"/>
            <a:ext cx="2553630" cy="584775"/>
          </a:xfrm>
          <a:prstGeom prst="rect">
            <a:avLst/>
          </a:prstGeom>
          <a:noFill/>
        </p:spPr>
        <p:txBody>
          <a:bodyPr wrap="square" rtlCol="0">
            <a:spAutoFit/>
          </a:bodyPr>
          <a:lstStyle/>
          <a:p>
            <a:pPr algn="ctr"/>
            <a:r>
              <a:rPr lang="en-GB" sz="3200" b="1" dirty="0">
                <a:latin typeface="Trade Gothic Next Heavy" panose="020F0502020204030204" pitchFamily="34" charset="0"/>
                <a:cs typeface="Arial" panose="020B0604020202020204" pitchFamily="34" charset="0"/>
              </a:rPr>
              <a:t>Party Menu</a:t>
            </a:r>
          </a:p>
        </p:txBody>
      </p:sp>
      <p:sp>
        <p:nvSpPr>
          <p:cNvPr id="8" name="TextBox 7">
            <a:extLst>
              <a:ext uri="{FF2B5EF4-FFF2-40B4-BE49-F238E27FC236}">
                <a16:creationId xmlns:a16="http://schemas.microsoft.com/office/drawing/2014/main" id="{04B5FC41-6875-2379-B93F-72F861BC72D7}"/>
              </a:ext>
            </a:extLst>
          </p:cNvPr>
          <p:cNvSpPr txBox="1"/>
          <p:nvPr/>
        </p:nvSpPr>
        <p:spPr>
          <a:xfrm rot="5400000">
            <a:off x="7130474" y="10364405"/>
            <a:ext cx="2869469" cy="1077218"/>
          </a:xfrm>
          <a:prstGeom prst="rect">
            <a:avLst/>
          </a:prstGeom>
          <a:noFill/>
        </p:spPr>
        <p:txBody>
          <a:bodyPr wrap="square" rtlCol="0">
            <a:spAutoFit/>
          </a:bodyPr>
          <a:lstStyle/>
          <a:p>
            <a:pPr algn="ctr"/>
            <a:r>
              <a:rPr lang="en-GB" sz="3200" b="1" dirty="0">
                <a:latin typeface="Trade Gothic Next Heavy" panose="020F0502020204030204" pitchFamily="34" charset="0"/>
                <a:cs typeface="Arial" panose="020B0604020202020204" pitchFamily="34" charset="0"/>
              </a:rPr>
              <a:t>Home</a:t>
            </a:r>
          </a:p>
          <a:p>
            <a:pPr algn="ctr"/>
            <a:r>
              <a:rPr lang="en-GB" sz="3200" b="1" dirty="0">
                <a:latin typeface="Trade Gothic Next Heavy" panose="020F0502020204030204" pitchFamily="34" charset="0"/>
                <a:cs typeface="Arial" panose="020B0604020202020204" pitchFamily="34" charset="0"/>
              </a:rPr>
              <a:t> Delivery</a:t>
            </a:r>
          </a:p>
        </p:txBody>
      </p:sp>
      <p:sp>
        <p:nvSpPr>
          <p:cNvPr id="9" name="TextBox 8">
            <a:extLst>
              <a:ext uri="{FF2B5EF4-FFF2-40B4-BE49-F238E27FC236}">
                <a16:creationId xmlns:a16="http://schemas.microsoft.com/office/drawing/2014/main" id="{B8CE2AFB-D8A9-AE27-A688-06A33BFA88D1}"/>
              </a:ext>
            </a:extLst>
          </p:cNvPr>
          <p:cNvSpPr txBox="1"/>
          <p:nvPr/>
        </p:nvSpPr>
        <p:spPr>
          <a:xfrm rot="5400000">
            <a:off x="7288394" y="6154889"/>
            <a:ext cx="2553630" cy="1077218"/>
          </a:xfrm>
          <a:prstGeom prst="rect">
            <a:avLst/>
          </a:prstGeom>
          <a:noFill/>
        </p:spPr>
        <p:txBody>
          <a:bodyPr wrap="square" rtlCol="0">
            <a:spAutoFit/>
          </a:bodyPr>
          <a:lstStyle/>
          <a:p>
            <a:pPr algn="ctr"/>
            <a:r>
              <a:rPr lang="en-GB" sz="3200" b="1" dirty="0">
                <a:latin typeface="Trade Gothic Next Heavy" panose="020F0502020204030204" pitchFamily="34" charset="0"/>
                <a:cs typeface="Arial" panose="020B0604020202020204" pitchFamily="34" charset="0"/>
              </a:rPr>
              <a:t>A-La-Carte Menu</a:t>
            </a:r>
          </a:p>
        </p:txBody>
      </p:sp>
      <p:sp>
        <p:nvSpPr>
          <p:cNvPr id="10" name="TextBox 9">
            <a:extLst>
              <a:ext uri="{FF2B5EF4-FFF2-40B4-BE49-F238E27FC236}">
                <a16:creationId xmlns:a16="http://schemas.microsoft.com/office/drawing/2014/main" id="{80D61A10-589E-4BEF-8B65-DBF521A90FF8}"/>
              </a:ext>
            </a:extLst>
          </p:cNvPr>
          <p:cNvSpPr txBox="1"/>
          <p:nvPr/>
        </p:nvSpPr>
        <p:spPr>
          <a:xfrm>
            <a:off x="3463081" y="7846377"/>
            <a:ext cx="5640737" cy="1569660"/>
          </a:xfrm>
          <a:prstGeom prst="rect">
            <a:avLst/>
          </a:prstGeom>
          <a:noFill/>
        </p:spPr>
        <p:txBody>
          <a:bodyPr wrap="square" rtlCol="0">
            <a:spAutoFit/>
          </a:bodyPr>
          <a:lstStyle>
            <a:defPPr>
              <a:defRPr lang="en-US"/>
            </a:defPPr>
            <a:lvl1pPr>
              <a:defRPr sz="2400">
                <a:latin typeface="Arial" panose="020B0604020202020204" pitchFamily="34" charset="0"/>
                <a:cs typeface="Arial" panose="020B0604020202020204" pitchFamily="34" charset="0"/>
              </a:defRPr>
            </a:lvl1pPr>
          </a:lstStyle>
          <a:p>
            <a:r>
              <a:rPr lang="en-GB" dirty="0"/>
              <a:t>Make your celebrations unforgettable with our special party menu. We cater for birthdays, anniversaries, and family gatherings for up to 100 guests.</a:t>
            </a:r>
          </a:p>
        </p:txBody>
      </p:sp>
      <p:pic>
        <p:nvPicPr>
          <p:cNvPr id="1028" name="Picture 4" descr="Facebook Logo Png Stock Illustrations – 321 Facebook Logo Png Stock  Illustrations, Vectors &amp; Clipart - Dreamstime">
            <a:extLst>
              <a:ext uri="{FF2B5EF4-FFF2-40B4-BE49-F238E27FC236}">
                <a16:creationId xmlns:a16="http://schemas.microsoft.com/office/drawing/2014/main" id="{3FA83DD3-AD68-B7BC-C7B9-3C23815672F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0870" t="14745" r="12271" b="15724"/>
          <a:stretch>
            <a:fillRect/>
          </a:stretch>
        </p:blipFill>
        <p:spPr bwMode="auto">
          <a:xfrm>
            <a:off x="79666" y="13322244"/>
            <a:ext cx="1046633" cy="9541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colorful letter g&#10;&#10;AI-generated content may be incorrect.">
            <a:extLst>
              <a:ext uri="{FF2B5EF4-FFF2-40B4-BE49-F238E27FC236}">
                <a16:creationId xmlns:a16="http://schemas.microsoft.com/office/drawing/2014/main" id="{3BBCA593-945A-349C-A259-19806E5169BE}"/>
              </a:ext>
            </a:extLst>
          </p:cNvPr>
          <p:cNvPicPr>
            <a:picLocks noChangeAspect="1"/>
          </p:cNvPicPr>
          <p:nvPr/>
        </p:nvPicPr>
        <p:blipFill>
          <a:blip r:embed="rId11"/>
          <a:stretch>
            <a:fillRect/>
          </a:stretch>
        </p:blipFill>
        <p:spPr>
          <a:xfrm>
            <a:off x="7951306" y="13281243"/>
            <a:ext cx="1029941" cy="1036108"/>
          </a:xfrm>
          <a:prstGeom prst="rect">
            <a:avLst/>
          </a:prstGeom>
        </p:spPr>
      </p:pic>
      <p:pic>
        <p:nvPicPr>
          <p:cNvPr id="14" name="Picture 13" descr="A card with a house and a bird&#10;&#10;AI-generated content may be incorrect.">
            <a:extLst>
              <a:ext uri="{FF2B5EF4-FFF2-40B4-BE49-F238E27FC236}">
                <a16:creationId xmlns:a16="http://schemas.microsoft.com/office/drawing/2014/main" id="{338218DE-18FE-6F06-C43A-2E19A5151692}"/>
              </a:ext>
            </a:extLst>
          </p:cNvPr>
          <p:cNvPicPr>
            <a:picLocks noChangeAspect="1"/>
          </p:cNvPicPr>
          <p:nvPr/>
        </p:nvPicPr>
        <p:blipFill>
          <a:blip r:embed="rId12"/>
          <a:srcRect l="-3061" r="-1"/>
          <a:stretch>
            <a:fillRect/>
          </a:stretch>
        </p:blipFill>
        <p:spPr>
          <a:xfrm>
            <a:off x="2976794" y="65666"/>
            <a:ext cx="3190412" cy="1333500"/>
          </a:xfrm>
          <a:prstGeom prst="rect">
            <a:avLst/>
          </a:prstGeom>
        </p:spPr>
      </p:pic>
      <p:pic>
        <p:nvPicPr>
          <p:cNvPr id="15" name="Picture 14">
            <a:extLst>
              <a:ext uri="{FF2B5EF4-FFF2-40B4-BE49-F238E27FC236}">
                <a16:creationId xmlns:a16="http://schemas.microsoft.com/office/drawing/2014/main" id="{EEE529B1-1F59-A33B-A4D1-6295494437D1}"/>
              </a:ext>
            </a:extLst>
          </p:cNvPr>
          <p:cNvPicPr>
            <a:picLocks noChangeAspect="1"/>
          </p:cNvPicPr>
          <p:nvPr/>
        </p:nvPicPr>
        <p:blipFill>
          <a:blip r:embed="rId13"/>
          <a:stretch>
            <a:fillRect/>
          </a:stretch>
        </p:blipFill>
        <p:spPr>
          <a:xfrm>
            <a:off x="7235528" y="44032"/>
            <a:ext cx="1619714" cy="1333500"/>
          </a:xfrm>
          <a:prstGeom prst="rect">
            <a:avLst/>
          </a:prstGeom>
        </p:spPr>
      </p:pic>
      <p:sp>
        <p:nvSpPr>
          <p:cNvPr id="16" name="TextBox 15">
            <a:extLst>
              <a:ext uri="{FF2B5EF4-FFF2-40B4-BE49-F238E27FC236}">
                <a16:creationId xmlns:a16="http://schemas.microsoft.com/office/drawing/2014/main" id="{04A7D73D-27D3-D72A-E0C4-BBD5B8AE8F86}"/>
              </a:ext>
            </a:extLst>
          </p:cNvPr>
          <p:cNvSpPr txBox="1"/>
          <p:nvPr/>
        </p:nvSpPr>
        <p:spPr>
          <a:xfrm>
            <a:off x="695910" y="479277"/>
            <a:ext cx="1530612" cy="502766"/>
          </a:xfrm>
          <a:prstGeom prst="rect">
            <a:avLst/>
          </a:prstGeom>
          <a:solidFill>
            <a:schemeClr val="accent2">
              <a:lumMod val="50000"/>
            </a:schemeClr>
          </a:solidFill>
        </p:spPr>
        <p:txBody>
          <a:bodyPr wrap="square" rtlCol="0">
            <a:spAutoFit/>
          </a:bodyPr>
          <a:lstStyle/>
          <a:p>
            <a:pPr algn="ctr"/>
            <a:r>
              <a:rPr lang="en-GB" sz="2667" dirty="0">
                <a:solidFill>
                  <a:schemeClr val="bg1"/>
                </a:solidFill>
                <a:latin typeface="Arial Black" panose="020B0A04020102020204" pitchFamily="34" charset="0"/>
                <a:cs typeface="Arial" panose="020B0604020202020204" pitchFamily="34" charset="0"/>
              </a:rPr>
              <a:t>2026</a:t>
            </a:r>
          </a:p>
        </p:txBody>
      </p:sp>
    </p:spTree>
    <p:extLst>
      <p:ext uri="{BB962C8B-B14F-4D97-AF65-F5344CB8AC3E}">
        <p14:creationId xmlns:p14="http://schemas.microsoft.com/office/powerpoint/2010/main" val="1610234466"/>
      </p:ext>
    </p:extLst>
  </p:cSld>
  <p:clrMapOvr>
    <a:masterClrMapping/>
  </p:clrMapOvr>
  <mc:AlternateContent xmlns:mc="http://schemas.openxmlformats.org/markup-compatibility/2006" xmlns:p14="http://schemas.microsoft.com/office/powerpoint/2010/main">
    <mc:Choice Requires="p14">
      <p:transition spd="slow" p14:dur="3000" advTm="10000"/>
    </mc:Choice>
    <mc:Fallback xmlns="">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1000"/>
                                        <p:tgtEl>
                                          <p:spTgt spid="49"/>
                                        </p:tgtEl>
                                      </p:cBhvr>
                                    </p:animEffect>
                                    <p:anim calcmode="lin" valueType="num">
                                      <p:cBhvr>
                                        <p:cTn id="18" dur="1000" fill="hold"/>
                                        <p:tgtEl>
                                          <p:spTgt spid="49"/>
                                        </p:tgtEl>
                                        <p:attrNameLst>
                                          <p:attrName>ppt_x</p:attrName>
                                        </p:attrNameLst>
                                      </p:cBhvr>
                                      <p:tavLst>
                                        <p:tav tm="0">
                                          <p:val>
                                            <p:strVal val="#ppt_x"/>
                                          </p:val>
                                        </p:tav>
                                        <p:tav tm="100000">
                                          <p:val>
                                            <p:strVal val="#ppt_x"/>
                                          </p:val>
                                        </p:tav>
                                      </p:tavLst>
                                    </p:anim>
                                    <p:anim calcmode="lin" valueType="num">
                                      <p:cBhvr>
                                        <p:cTn id="1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1000"/>
                                        <p:tgtEl>
                                          <p:spTgt spid="50"/>
                                        </p:tgtEl>
                                      </p:cBhvr>
                                    </p:animEffect>
                                    <p:anim calcmode="lin" valueType="num">
                                      <p:cBhvr>
                                        <p:cTn id="25" dur="1000" fill="hold"/>
                                        <p:tgtEl>
                                          <p:spTgt spid="50"/>
                                        </p:tgtEl>
                                        <p:attrNameLst>
                                          <p:attrName>ppt_x</p:attrName>
                                        </p:attrNameLst>
                                      </p:cBhvr>
                                      <p:tavLst>
                                        <p:tav tm="0">
                                          <p:val>
                                            <p:strVal val="#ppt_x"/>
                                          </p:val>
                                        </p:tav>
                                        <p:tav tm="100000">
                                          <p:val>
                                            <p:strVal val="#ppt_x"/>
                                          </p:val>
                                        </p:tav>
                                      </p:tavLst>
                                    </p:anim>
                                    <p:anim calcmode="lin" valueType="num">
                                      <p:cBhvr>
                                        <p:cTn id="26" dur="1000" fill="hold"/>
                                        <p:tgtEl>
                                          <p:spTgt spid="5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1000"/>
                                        <p:tgtEl>
                                          <p:spTgt spid="41"/>
                                        </p:tgtEl>
                                      </p:cBhvr>
                                    </p:animEffect>
                                    <p:anim calcmode="lin" valueType="num">
                                      <p:cBhvr>
                                        <p:cTn id="30" dur="1000" fill="hold"/>
                                        <p:tgtEl>
                                          <p:spTgt spid="41"/>
                                        </p:tgtEl>
                                        <p:attrNameLst>
                                          <p:attrName>ppt_x</p:attrName>
                                        </p:attrNameLst>
                                      </p:cBhvr>
                                      <p:tavLst>
                                        <p:tav tm="0">
                                          <p:val>
                                            <p:strVal val="#ppt_x"/>
                                          </p:val>
                                        </p:tav>
                                        <p:tav tm="100000">
                                          <p:val>
                                            <p:strVal val="#ppt_x"/>
                                          </p:val>
                                        </p:tav>
                                      </p:tavLst>
                                    </p:anim>
                                    <p:anim calcmode="lin" valueType="num">
                                      <p:cBhvr>
                                        <p:cTn id="31" dur="1000" fill="hold"/>
                                        <p:tgtEl>
                                          <p:spTgt spid="4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1000"/>
                                        <p:tgtEl>
                                          <p:spTgt spid="37"/>
                                        </p:tgtEl>
                                      </p:cBhvr>
                                    </p:animEffect>
                                    <p:anim calcmode="lin" valueType="num">
                                      <p:cBhvr>
                                        <p:cTn id="47" dur="1000" fill="hold"/>
                                        <p:tgtEl>
                                          <p:spTgt spid="37"/>
                                        </p:tgtEl>
                                        <p:attrNameLst>
                                          <p:attrName>ppt_x</p:attrName>
                                        </p:attrNameLst>
                                      </p:cBhvr>
                                      <p:tavLst>
                                        <p:tav tm="0">
                                          <p:val>
                                            <p:strVal val="#ppt_x"/>
                                          </p:val>
                                        </p:tav>
                                        <p:tav tm="100000">
                                          <p:val>
                                            <p:strVal val="#ppt_x"/>
                                          </p:val>
                                        </p:tav>
                                      </p:tavLst>
                                    </p:anim>
                                    <p:anim calcmode="lin" valueType="num">
                                      <p:cBhvr>
                                        <p:cTn id="48" dur="1000" fill="hold"/>
                                        <p:tgtEl>
                                          <p:spTgt spid="3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fade">
                                      <p:cBhvr>
                                        <p:cTn id="58" dur="1000"/>
                                        <p:tgtEl>
                                          <p:spTgt spid="52"/>
                                        </p:tgtEl>
                                      </p:cBhvr>
                                    </p:animEffect>
                                    <p:anim calcmode="lin" valueType="num">
                                      <p:cBhvr>
                                        <p:cTn id="59" dur="1000" fill="hold"/>
                                        <p:tgtEl>
                                          <p:spTgt spid="52"/>
                                        </p:tgtEl>
                                        <p:attrNameLst>
                                          <p:attrName>ppt_x</p:attrName>
                                        </p:attrNameLst>
                                      </p:cBhvr>
                                      <p:tavLst>
                                        <p:tav tm="0">
                                          <p:val>
                                            <p:strVal val="#ppt_x"/>
                                          </p:val>
                                        </p:tav>
                                        <p:tav tm="100000">
                                          <p:val>
                                            <p:strVal val="#ppt_x"/>
                                          </p:val>
                                        </p:tav>
                                      </p:tavLst>
                                    </p:anim>
                                    <p:anim calcmode="lin" valueType="num">
                                      <p:cBhvr>
                                        <p:cTn id="60" dur="1000" fill="hold"/>
                                        <p:tgtEl>
                                          <p:spTgt spid="52"/>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1000"/>
                                        <p:tgtEl>
                                          <p:spTgt spid="43"/>
                                        </p:tgtEl>
                                      </p:cBhvr>
                                    </p:animEffect>
                                    <p:anim calcmode="lin" valueType="num">
                                      <p:cBhvr>
                                        <p:cTn id="64" dur="1000" fill="hold"/>
                                        <p:tgtEl>
                                          <p:spTgt spid="43"/>
                                        </p:tgtEl>
                                        <p:attrNameLst>
                                          <p:attrName>ppt_x</p:attrName>
                                        </p:attrNameLst>
                                      </p:cBhvr>
                                      <p:tavLst>
                                        <p:tav tm="0">
                                          <p:val>
                                            <p:strVal val="#ppt_x"/>
                                          </p:val>
                                        </p:tav>
                                        <p:tav tm="100000">
                                          <p:val>
                                            <p:strVal val="#ppt_x"/>
                                          </p:val>
                                        </p:tav>
                                      </p:tavLst>
                                    </p:anim>
                                    <p:anim calcmode="lin" valueType="num">
                                      <p:cBhvr>
                                        <p:cTn id="65" dur="1000" fill="hold"/>
                                        <p:tgtEl>
                                          <p:spTgt spid="43"/>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1000"/>
                                        <p:tgtEl>
                                          <p:spTgt spid="8"/>
                                        </p:tgtEl>
                                      </p:cBhvr>
                                    </p:animEffect>
                                    <p:anim calcmode="lin" valueType="num">
                                      <p:cBhvr>
                                        <p:cTn id="69" dur="1000" fill="hold"/>
                                        <p:tgtEl>
                                          <p:spTgt spid="8"/>
                                        </p:tgtEl>
                                        <p:attrNameLst>
                                          <p:attrName>ppt_x</p:attrName>
                                        </p:attrNameLst>
                                      </p:cBhvr>
                                      <p:tavLst>
                                        <p:tav tm="0">
                                          <p:val>
                                            <p:strVal val="#ppt_x"/>
                                          </p:val>
                                        </p:tav>
                                        <p:tav tm="100000">
                                          <p:val>
                                            <p:strVal val="#ppt_x"/>
                                          </p:val>
                                        </p:tav>
                                      </p:tavLst>
                                    </p:anim>
                                    <p:anim calcmode="lin" valueType="num">
                                      <p:cBhvr>
                                        <p:cTn id="7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nodeType="clickEffect">
                                  <p:stCondLst>
                                    <p:cond delay="0"/>
                                  </p:stCondLst>
                                  <p:childTnLst>
                                    <p:set>
                                      <p:cBhvr>
                                        <p:cTn id="74" dur="1" fill="hold">
                                          <p:stCondLst>
                                            <p:cond delay="0"/>
                                          </p:stCondLst>
                                        </p:cTn>
                                        <p:tgtEl>
                                          <p:spTgt spid="1028"/>
                                        </p:tgtEl>
                                        <p:attrNameLst>
                                          <p:attrName>style.visibility</p:attrName>
                                        </p:attrNameLst>
                                      </p:cBhvr>
                                      <p:to>
                                        <p:strVal val="visible"/>
                                      </p:to>
                                    </p:set>
                                    <p:anim calcmode="lin" valueType="num">
                                      <p:cBhvr>
                                        <p:cTn id="75" dur="1000" fill="hold"/>
                                        <p:tgtEl>
                                          <p:spTgt spid="1028"/>
                                        </p:tgtEl>
                                        <p:attrNameLst>
                                          <p:attrName>ppt_w</p:attrName>
                                        </p:attrNameLst>
                                      </p:cBhvr>
                                      <p:tavLst>
                                        <p:tav tm="0">
                                          <p:val>
                                            <p:fltVal val="0"/>
                                          </p:val>
                                        </p:tav>
                                        <p:tav tm="100000">
                                          <p:val>
                                            <p:strVal val="#ppt_w"/>
                                          </p:val>
                                        </p:tav>
                                      </p:tavLst>
                                    </p:anim>
                                    <p:anim calcmode="lin" valueType="num">
                                      <p:cBhvr>
                                        <p:cTn id="76" dur="1000" fill="hold"/>
                                        <p:tgtEl>
                                          <p:spTgt spid="1028"/>
                                        </p:tgtEl>
                                        <p:attrNameLst>
                                          <p:attrName>ppt_h</p:attrName>
                                        </p:attrNameLst>
                                      </p:cBhvr>
                                      <p:tavLst>
                                        <p:tav tm="0">
                                          <p:val>
                                            <p:fltVal val="0"/>
                                          </p:val>
                                        </p:tav>
                                        <p:tav tm="100000">
                                          <p:val>
                                            <p:strVal val="#ppt_h"/>
                                          </p:val>
                                        </p:tav>
                                      </p:tavLst>
                                    </p:anim>
                                    <p:anim calcmode="lin" valueType="num">
                                      <p:cBhvr>
                                        <p:cTn id="77" dur="1000" fill="hold"/>
                                        <p:tgtEl>
                                          <p:spTgt spid="1028"/>
                                        </p:tgtEl>
                                        <p:attrNameLst>
                                          <p:attrName>style.rotation</p:attrName>
                                        </p:attrNameLst>
                                      </p:cBhvr>
                                      <p:tavLst>
                                        <p:tav tm="0">
                                          <p:val>
                                            <p:fltVal val="90"/>
                                          </p:val>
                                        </p:tav>
                                        <p:tav tm="100000">
                                          <p:val>
                                            <p:fltVal val="0"/>
                                          </p:val>
                                        </p:tav>
                                      </p:tavLst>
                                    </p:anim>
                                    <p:animEffect transition="in" filter="fade">
                                      <p:cBhvr>
                                        <p:cTn id="78" dur="1000"/>
                                        <p:tgtEl>
                                          <p:spTgt spid="1028"/>
                                        </p:tgtEl>
                                      </p:cBhvr>
                                    </p:animEffect>
                                  </p:childTnLst>
                                </p:cTn>
                              </p:par>
                              <p:par>
                                <p:cTn id="79" presetID="31" presetClass="entr" presetSubtype="0"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p:cTn id="81" dur="1000" fill="hold"/>
                                        <p:tgtEl>
                                          <p:spTgt spid="53"/>
                                        </p:tgtEl>
                                        <p:attrNameLst>
                                          <p:attrName>ppt_w</p:attrName>
                                        </p:attrNameLst>
                                      </p:cBhvr>
                                      <p:tavLst>
                                        <p:tav tm="0">
                                          <p:val>
                                            <p:fltVal val="0"/>
                                          </p:val>
                                        </p:tav>
                                        <p:tav tm="100000">
                                          <p:val>
                                            <p:strVal val="#ppt_w"/>
                                          </p:val>
                                        </p:tav>
                                      </p:tavLst>
                                    </p:anim>
                                    <p:anim calcmode="lin" valueType="num">
                                      <p:cBhvr>
                                        <p:cTn id="82" dur="1000" fill="hold"/>
                                        <p:tgtEl>
                                          <p:spTgt spid="53"/>
                                        </p:tgtEl>
                                        <p:attrNameLst>
                                          <p:attrName>ppt_h</p:attrName>
                                        </p:attrNameLst>
                                      </p:cBhvr>
                                      <p:tavLst>
                                        <p:tav tm="0">
                                          <p:val>
                                            <p:fltVal val="0"/>
                                          </p:val>
                                        </p:tav>
                                        <p:tav tm="100000">
                                          <p:val>
                                            <p:strVal val="#ppt_h"/>
                                          </p:val>
                                        </p:tav>
                                      </p:tavLst>
                                    </p:anim>
                                    <p:anim calcmode="lin" valueType="num">
                                      <p:cBhvr>
                                        <p:cTn id="83" dur="1000" fill="hold"/>
                                        <p:tgtEl>
                                          <p:spTgt spid="53"/>
                                        </p:tgtEl>
                                        <p:attrNameLst>
                                          <p:attrName>style.rotation</p:attrName>
                                        </p:attrNameLst>
                                      </p:cBhvr>
                                      <p:tavLst>
                                        <p:tav tm="0">
                                          <p:val>
                                            <p:fltVal val="90"/>
                                          </p:val>
                                        </p:tav>
                                        <p:tav tm="100000">
                                          <p:val>
                                            <p:fltVal val="0"/>
                                          </p:val>
                                        </p:tav>
                                      </p:tavLst>
                                    </p:anim>
                                    <p:animEffect transition="in" filter="fade">
                                      <p:cBhvr>
                                        <p:cTn id="84" dur="1000"/>
                                        <p:tgtEl>
                                          <p:spTgt spid="53"/>
                                        </p:tgtEl>
                                      </p:cBhvr>
                                    </p:animEffect>
                                  </p:childTnLst>
                                </p:cTn>
                              </p:par>
                              <p:par>
                                <p:cTn id="85" presetID="31" presetClass="entr" presetSubtype="0" fill="hold" nodeType="with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p:cTn id="87" dur="1000" fill="hold"/>
                                        <p:tgtEl>
                                          <p:spTgt spid="12"/>
                                        </p:tgtEl>
                                        <p:attrNameLst>
                                          <p:attrName>ppt_w</p:attrName>
                                        </p:attrNameLst>
                                      </p:cBhvr>
                                      <p:tavLst>
                                        <p:tav tm="0">
                                          <p:val>
                                            <p:fltVal val="0"/>
                                          </p:val>
                                        </p:tav>
                                        <p:tav tm="100000">
                                          <p:val>
                                            <p:strVal val="#ppt_w"/>
                                          </p:val>
                                        </p:tav>
                                      </p:tavLst>
                                    </p:anim>
                                    <p:anim calcmode="lin" valueType="num">
                                      <p:cBhvr>
                                        <p:cTn id="88" dur="1000" fill="hold"/>
                                        <p:tgtEl>
                                          <p:spTgt spid="12"/>
                                        </p:tgtEl>
                                        <p:attrNameLst>
                                          <p:attrName>ppt_h</p:attrName>
                                        </p:attrNameLst>
                                      </p:cBhvr>
                                      <p:tavLst>
                                        <p:tav tm="0">
                                          <p:val>
                                            <p:fltVal val="0"/>
                                          </p:val>
                                        </p:tav>
                                        <p:tav tm="100000">
                                          <p:val>
                                            <p:strVal val="#ppt_h"/>
                                          </p:val>
                                        </p:tav>
                                      </p:tavLst>
                                    </p:anim>
                                    <p:anim calcmode="lin" valueType="num">
                                      <p:cBhvr>
                                        <p:cTn id="89" dur="1000" fill="hold"/>
                                        <p:tgtEl>
                                          <p:spTgt spid="12"/>
                                        </p:tgtEl>
                                        <p:attrNameLst>
                                          <p:attrName>style.rotation</p:attrName>
                                        </p:attrNameLst>
                                      </p:cBhvr>
                                      <p:tavLst>
                                        <p:tav tm="0">
                                          <p:val>
                                            <p:fltVal val="90"/>
                                          </p:val>
                                        </p:tav>
                                        <p:tav tm="100000">
                                          <p:val>
                                            <p:fltVal val="0"/>
                                          </p:val>
                                        </p:tav>
                                      </p:tavLst>
                                    </p:anim>
                                    <p:animEffect transition="in" filter="fade">
                                      <p:cBhvr>
                                        <p:cTn id="9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30CD7-D7A8-587E-5E06-94DE457D20E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4B56659-A777-1E70-A186-24EB1EF34F8E}"/>
              </a:ext>
            </a:extLst>
          </p:cNvPr>
          <p:cNvSpPr/>
          <p:nvPr/>
        </p:nvSpPr>
        <p:spPr>
          <a:xfrm>
            <a:off x="-29266" y="1"/>
            <a:ext cx="9143999" cy="16255999"/>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5" name="Picture 4">
            <a:extLst>
              <a:ext uri="{FF2B5EF4-FFF2-40B4-BE49-F238E27FC236}">
                <a16:creationId xmlns:a16="http://schemas.microsoft.com/office/drawing/2014/main" id="{ABB12A90-6BC9-8924-0EA2-65CCE42C2CA8}"/>
              </a:ext>
            </a:extLst>
          </p:cNvPr>
          <p:cNvPicPr>
            <a:picLocks noChangeAspect="1"/>
          </p:cNvPicPr>
          <p:nvPr/>
        </p:nvPicPr>
        <p:blipFill>
          <a:blip r:embed="rId2"/>
          <a:srcRect r="17060"/>
          <a:stretch>
            <a:fillRect/>
          </a:stretch>
        </p:blipFill>
        <p:spPr>
          <a:xfrm rot="16200000">
            <a:off x="-673486" y="5448512"/>
            <a:ext cx="2629042" cy="1252800"/>
          </a:xfrm>
          <a:prstGeom prst="rect">
            <a:avLst/>
          </a:prstGeom>
        </p:spPr>
      </p:pic>
      <p:graphicFrame>
        <p:nvGraphicFramePr>
          <p:cNvPr id="6" name="Table 12">
            <a:extLst>
              <a:ext uri="{FF2B5EF4-FFF2-40B4-BE49-F238E27FC236}">
                <a16:creationId xmlns:a16="http://schemas.microsoft.com/office/drawing/2014/main" id="{D6323E66-9829-499E-F180-B25EDAA9F502}"/>
              </a:ext>
            </a:extLst>
          </p:cNvPr>
          <p:cNvGraphicFramePr>
            <a:graphicFrameLocks noGrp="1"/>
          </p:cNvGraphicFramePr>
          <p:nvPr>
            <p:extLst>
              <p:ext uri="{D42A27DB-BD31-4B8C-83A1-F6EECF244321}">
                <p14:modId xmlns:p14="http://schemas.microsoft.com/office/powerpoint/2010/main" val="1439645760"/>
              </p:ext>
            </p:extLst>
          </p:nvPr>
        </p:nvGraphicFramePr>
        <p:xfrm>
          <a:off x="1573449" y="4610772"/>
          <a:ext cx="3455599" cy="6521269"/>
        </p:xfrm>
        <a:graphic>
          <a:graphicData uri="http://schemas.openxmlformats.org/drawingml/2006/table">
            <a:tbl>
              <a:tblPr firstRow="1" bandRow="1">
                <a:tableStyleId>{5C22544A-7EE6-4342-B048-85BDC9FD1C3A}</a:tableStyleId>
              </a:tblPr>
              <a:tblGrid>
                <a:gridCol w="3455599">
                  <a:extLst>
                    <a:ext uri="{9D8B030D-6E8A-4147-A177-3AD203B41FA5}">
                      <a16:colId xmlns:a16="http://schemas.microsoft.com/office/drawing/2014/main" val="2999628534"/>
                    </a:ext>
                  </a:extLst>
                </a:gridCol>
              </a:tblGrid>
              <a:tr h="1014776">
                <a:tc>
                  <a:txBody>
                    <a:bodyPr/>
                    <a:lstStyle/>
                    <a:p>
                      <a:pPr algn="ctr"/>
                      <a:r>
                        <a:rPr lang="en-GB" sz="2000" dirty="0">
                          <a:solidFill>
                            <a:schemeClr val="tx1"/>
                          </a:solidFill>
                          <a:latin typeface="Arial Black" panose="020B0A04020102020204" pitchFamily="34" charset="0"/>
                          <a:cs typeface="Aldhabi" panose="020B0604020202020204" pitchFamily="2" charset="-78"/>
                        </a:rPr>
                        <a:t> </a:t>
                      </a:r>
                    </a:p>
                    <a:p>
                      <a:r>
                        <a:rPr lang="en-GB" sz="2000" dirty="0">
                          <a:solidFill>
                            <a:schemeClr val="tx1"/>
                          </a:solidFill>
                          <a:latin typeface="Arial Black" panose="020B0A04020102020204" pitchFamily="34" charset="0"/>
                          <a:cs typeface="Aldhabi" panose="020B0604020202020204" pitchFamily="2" charset="-78"/>
                        </a:rPr>
                        <a:t>One Serving (£5)</a:t>
                      </a:r>
                    </a:p>
                    <a:p>
                      <a:r>
                        <a:rPr lang="en-GB" sz="2000" dirty="0">
                          <a:solidFill>
                            <a:schemeClr val="tx1"/>
                          </a:solidFill>
                          <a:latin typeface="Arial Black" panose="020B0A04020102020204" pitchFamily="34" charset="0"/>
                          <a:cs typeface="Aldhabi" panose="020B0604020202020204" pitchFamily="2" charset="-78"/>
                        </a:rPr>
                        <a:t>Two Servings (£7.50)</a:t>
                      </a:r>
                    </a:p>
                    <a:p>
                      <a:endParaRPr lang="en-GB" sz="1600" b="1"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71462531"/>
                  </a:ext>
                </a:extLst>
              </a:tr>
              <a:tr h="4060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kern="1200" dirty="0">
                          <a:solidFill>
                            <a:schemeClr val="tx1"/>
                          </a:solidFill>
                          <a:latin typeface="Arial" panose="020B0604020202020204" pitchFamily="34" charset="0"/>
                          <a:ea typeface="+mn-ea"/>
                          <a:cs typeface="Arial" panose="020B0604020202020204" pitchFamily="34" charset="0"/>
                        </a:rPr>
                        <a:t>Paneer Butter Masala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26284840"/>
                  </a:ext>
                </a:extLst>
              </a:tr>
              <a:tr h="4060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kern="1200" dirty="0" err="1">
                          <a:solidFill>
                            <a:schemeClr val="tx1"/>
                          </a:solidFill>
                          <a:latin typeface="Arial" panose="020B0604020202020204" pitchFamily="34" charset="0"/>
                          <a:ea typeface="+mn-ea"/>
                          <a:cs typeface="Arial" panose="020B0604020202020204" pitchFamily="34" charset="0"/>
                        </a:rPr>
                        <a:t>Malai</a:t>
                      </a:r>
                      <a:r>
                        <a:rPr lang="en-GB" sz="2000" b="0" kern="1200" dirty="0">
                          <a:solidFill>
                            <a:schemeClr val="tx1"/>
                          </a:solidFill>
                          <a:latin typeface="Arial" panose="020B0604020202020204" pitchFamily="34" charset="0"/>
                          <a:ea typeface="+mn-ea"/>
                          <a:cs typeface="Arial" panose="020B0604020202020204" pitchFamily="34" charset="0"/>
                        </a:rPr>
                        <a:t> Kofta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4468895"/>
                  </a:ext>
                </a:extLst>
              </a:tr>
              <a:tr h="4060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kern="1200" dirty="0" err="1">
                          <a:solidFill>
                            <a:schemeClr val="tx1"/>
                          </a:solidFill>
                          <a:latin typeface="Arial" panose="020B0604020202020204" pitchFamily="34" charset="0"/>
                          <a:ea typeface="+mn-ea"/>
                          <a:cs typeface="Arial" panose="020B0604020202020204" pitchFamily="34" charset="0"/>
                        </a:rPr>
                        <a:t>Methi</a:t>
                      </a:r>
                      <a:r>
                        <a:rPr lang="en-GB" sz="2000" b="0" kern="1200" dirty="0">
                          <a:solidFill>
                            <a:schemeClr val="tx1"/>
                          </a:solidFill>
                          <a:latin typeface="Arial" panose="020B0604020202020204" pitchFamily="34" charset="0"/>
                          <a:ea typeface="+mn-ea"/>
                          <a:cs typeface="Arial" panose="020B0604020202020204" pitchFamily="34" charset="0"/>
                        </a:rPr>
                        <a:t> </a:t>
                      </a:r>
                      <a:r>
                        <a:rPr lang="en-GB" sz="2000" b="0" kern="1200" dirty="0" err="1">
                          <a:solidFill>
                            <a:schemeClr val="tx1"/>
                          </a:solidFill>
                          <a:latin typeface="Arial" panose="020B0604020202020204" pitchFamily="34" charset="0"/>
                          <a:ea typeface="+mn-ea"/>
                          <a:cs typeface="Arial" panose="020B0604020202020204" pitchFamily="34" charset="0"/>
                        </a:rPr>
                        <a:t>Matar</a:t>
                      </a:r>
                      <a:r>
                        <a:rPr lang="en-GB" sz="2000" b="0" kern="1200" dirty="0">
                          <a:solidFill>
                            <a:schemeClr val="tx1"/>
                          </a:solidFill>
                          <a:latin typeface="Arial" panose="020B0604020202020204" pitchFamily="34" charset="0"/>
                          <a:ea typeface="+mn-ea"/>
                          <a:cs typeface="Arial" panose="020B0604020202020204" pitchFamily="34" charset="0"/>
                        </a:rPr>
                        <a:t> </a:t>
                      </a:r>
                      <a:r>
                        <a:rPr lang="en-GB" sz="2000" b="0" kern="1200" dirty="0" err="1">
                          <a:solidFill>
                            <a:schemeClr val="tx1"/>
                          </a:solidFill>
                          <a:latin typeface="Arial" panose="020B0604020202020204" pitchFamily="34" charset="0"/>
                          <a:ea typeface="+mn-ea"/>
                          <a:cs typeface="Arial" panose="020B0604020202020204" pitchFamily="34" charset="0"/>
                        </a:rPr>
                        <a:t>Malai</a:t>
                      </a:r>
                      <a:endParaRPr lang="en-GB" sz="2000" b="0"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5277841"/>
                  </a:ext>
                </a:extLst>
              </a:tr>
              <a:tr h="4060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kern="1200" dirty="0">
                          <a:solidFill>
                            <a:schemeClr val="tx1"/>
                          </a:solidFill>
                          <a:latin typeface="Arial" panose="020B0604020202020204" pitchFamily="34" charset="0"/>
                          <a:ea typeface="+mn-ea"/>
                          <a:cs typeface="Arial" panose="020B0604020202020204" pitchFamily="34" charset="0"/>
                        </a:rPr>
                        <a:t>Navaratan Kurma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5657970"/>
                  </a:ext>
                </a:extLst>
              </a:tr>
              <a:tr h="4060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kern="1200" dirty="0" err="1">
                          <a:solidFill>
                            <a:schemeClr val="tx1"/>
                          </a:solidFill>
                          <a:latin typeface="Arial" panose="020B0604020202020204" pitchFamily="34" charset="0"/>
                          <a:ea typeface="+mn-ea"/>
                          <a:cs typeface="Arial" panose="020B0604020202020204" pitchFamily="34" charset="0"/>
                        </a:rPr>
                        <a:t>Bharali</a:t>
                      </a:r>
                      <a:r>
                        <a:rPr lang="en-GB" sz="2000" b="0" kern="1200" dirty="0">
                          <a:solidFill>
                            <a:schemeClr val="tx1"/>
                          </a:solidFill>
                          <a:latin typeface="Arial" panose="020B0604020202020204" pitchFamily="34" charset="0"/>
                          <a:ea typeface="+mn-ea"/>
                          <a:cs typeface="Arial" panose="020B0604020202020204" pitchFamily="34" charset="0"/>
                        </a:rPr>
                        <a:t> </a:t>
                      </a:r>
                      <a:r>
                        <a:rPr lang="en-GB" sz="2000" b="0" kern="1200" dirty="0" err="1">
                          <a:solidFill>
                            <a:schemeClr val="tx1"/>
                          </a:solidFill>
                          <a:latin typeface="Arial" panose="020B0604020202020204" pitchFamily="34" charset="0"/>
                          <a:ea typeface="+mn-ea"/>
                          <a:cs typeface="Arial" panose="020B0604020202020204" pitchFamily="34" charset="0"/>
                        </a:rPr>
                        <a:t>Vangi</a:t>
                      </a:r>
                      <a:endParaRPr lang="en-GB" sz="2000" b="0"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31899028"/>
                  </a:ext>
                </a:extLst>
              </a:tr>
              <a:tr h="4060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kern="1200" dirty="0">
                          <a:solidFill>
                            <a:schemeClr val="tx1"/>
                          </a:solidFill>
                          <a:latin typeface="Arial" panose="020B0604020202020204" pitchFamily="34" charset="0"/>
                          <a:ea typeface="+mn-ea"/>
                          <a:cs typeface="Arial" panose="020B0604020202020204" pitchFamily="34" charset="0"/>
                        </a:rPr>
                        <a:t>Baingan Bharata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54115038"/>
                  </a:ext>
                </a:extLst>
              </a:tr>
              <a:tr h="4060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kern="1200" dirty="0">
                          <a:solidFill>
                            <a:schemeClr val="tx1"/>
                          </a:solidFill>
                          <a:latin typeface="Arial" panose="020B0604020202020204" pitchFamily="34" charset="0"/>
                          <a:ea typeface="+mn-ea"/>
                          <a:cs typeface="Arial" panose="020B0604020202020204" pitchFamily="34" charset="0"/>
                        </a:rPr>
                        <a:t>Veg </a:t>
                      </a:r>
                      <a:r>
                        <a:rPr lang="en-GB" sz="2000" b="0" kern="1200" dirty="0" err="1">
                          <a:solidFill>
                            <a:schemeClr val="tx1"/>
                          </a:solidFill>
                          <a:latin typeface="Arial" panose="020B0604020202020204" pitchFamily="34" charset="0"/>
                          <a:ea typeface="+mn-ea"/>
                          <a:cs typeface="Arial" panose="020B0604020202020204" pitchFamily="34" charset="0"/>
                        </a:rPr>
                        <a:t>Kolhapuri</a:t>
                      </a:r>
                      <a:endParaRPr lang="en-GB" sz="2000" b="0"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56903239"/>
                  </a:ext>
                </a:extLst>
              </a:tr>
              <a:tr h="4060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kern="1200" dirty="0">
                          <a:solidFill>
                            <a:schemeClr val="tx1"/>
                          </a:solidFill>
                          <a:latin typeface="Arial" panose="020B0604020202020204" pitchFamily="34" charset="0"/>
                          <a:ea typeface="+mn-ea"/>
                          <a:cs typeface="Arial" panose="020B0604020202020204" pitchFamily="34" charset="0"/>
                        </a:rPr>
                        <a:t>Bhindi Masala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0253240"/>
                  </a:ext>
                </a:extLst>
              </a:tr>
              <a:tr h="4060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kern="1200" dirty="0">
                          <a:solidFill>
                            <a:schemeClr val="tx1"/>
                          </a:solidFill>
                          <a:latin typeface="Arial" panose="020B0604020202020204" pitchFamily="34" charset="0"/>
                          <a:ea typeface="+mn-ea"/>
                          <a:cs typeface="Arial" panose="020B0604020202020204" pitchFamily="34" charset="0"/>
                        </a:rPr>
                        <a:t>Palak Paneer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9824677"/>
                  </a:ext>
                </a:extLst>
              </a:tr>
              <a:tr h="4060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kern="1200" dirty="0">
                          <a:solidFill>
                            <a:schemeClr val="tx1"/>
                          </a:solidFill>
                          <a:latin typeface="Arial" panose="020B0604020202020204" pitchFamily="34" charset="0"/>
                          <a:ea typeface="+mn-ea"/>
                          <a:cs typeface="Arial" panose="020B0604020202020204" pitchFamily="34" charset="0"/>
                        </a:rPr>
                        <a:t>Veg Hyderabadi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3860664"/>
                  </a:ext>
                </a:extLst>
              </a:tr>
              <a:tr h="4060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kern="1200" dirty="0">
                          <a:solidFill>
                            <a:schemeClr val="tx1"/>
                          </a:solidFill>
                          <a:latin typeface="Arial" panose="020B0604020202020204" pitchFamily="34" charset="0"/>
                          <a:ea typeface="+mn-ea"/>
                          <a:cs typeface="Arial" panose="020B0604020202020204" pitchFamily="34" charset="0"/>
                        </a:rPr>
                        <a:t>Baby Corn Masala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3646863"/>
                  </a:ext>
                </a:extLst>
              </a:tr>
              <a:tr h="4060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kern="1200" dirty="0">
                          <a:solidFill>
                            <a:schemeClr val="tx1"/>
                          </a:solidFill>
                          <a:latin typeface="Arial" panose="020B0604020202020204" pitchFamily="34" charset="0"/>
                          <a:ea typeface="+mn-ea"/>
                          <a:cs typeface="Arial" panose="020B0604020202020204" pitchFamily="34" charset="0"/>
                        </a:rPr>
                        <a:t>Veg Maratha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050889"/>
                  </a:ext>
                </a:extLst>
              </a:tr>
              <a:tr h="399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kern="1200" dirty="0" err="1">
                          <a:solidFill>
                            <a:schemeClr val="tx1"/>
                          </a:solidFill>
                          <a:latin typeface="Arial" panose="020B0604020202020204" pitchFamily="34" charset="0"/>
                          <a:ea typeface="+mn-ea"/>
                          <a:cs typeface="Arial" panose="020B0604020202020204" pitchFamily="34" charset="0"/>
                        </a:rPr>
                        <a:t>Daal</a:t>
                      </a:r>
                      <a:r>
                        <a:rPr lang="en-GB" sz="2000" b="0" kern="1200" dirty="0">
                          <a:solidFill>
                            <a:schemeClr val="tx1"/>
                          </a:solidFill>
                          <a:latin typeface="Arial" panose="020B0604020202020204" pitchFamily="34" charset="0"/>
                          <a:ea typeface="+mn-ea"/>
                          <a:cs typeface="Arial" panose="020B0604020202020204" pitchFamily="34" charset="0"/>
                        </a:rPr>
                        <a:t> Makhani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7705059"/>
                  </a:ext>
                </a:extLst>
              </a:tr>
            </a:tbl>
          </a:graphicData>
        </a:graphic>
      </p:graphicFrame>
      <p:graphicFrame>
        <p:nvGraphicFramePr>
          <p:cNvPr id="7" name="Table 12">
            <a:extLst>
              <a:ext uri="{FF2B5EF4-FFF2-40B4-BE49-F238E27FC236}">
                <a16:creationId xmlns:a16="http://schemas.microsoft.com/office/drawing/2014/main" id="{29F9789A-7F0C-48AD-32A3-198B878B5058}"/>
              </a:ext>
            </a:extLst>
          </p:cNvPr>
          <p:cNvGraphicFramePr>
            <a:graphicFrameLocks noGrp="1"/>
          </p:cNvGraphicFramePr>
          <p:nvPr>
            <p:extLst>
              <p:ext uri="{D42A27DB-BD31-4B8C-83A1-F6EECF244321}">
                <p14:modId xmlns:p14="http://schemas.microsoft.com/office/powerpoint/2010/main" val="140791645"/>
              </p:ext>
            </p:extLst>
          </p:nvPr>
        </p:nvGraphicFramePr>
        <p:xfrm>
          <a:off x="5267738" y="4610772"/>
          <a:ext cx="3628183" cy="4480560"/>
        </p:xfrm>
        <a:graphic>
          <a:graphicData uri="http://schemas.openxmlformats.org/drawingml/2006/table">
            <a:tbl>
              <a:tblPr firstRow="1" bandRow="1">
                <a:tableStyleId>{5C22544A-7EE6-4342-B048-85BDC9FD1C3A}</a:tableStyleId>
              </a:tblPr>
              <a:tblGrid>
                <a:gridCol w="3628183">
                  <a:extLst>
                    <a:ext uri="{9D8B030D-6E8A-4147-A177-3AD203B41FA5}">
                      <a16:colId xmlns:a16="http://schemas.microsoft.com/office/drawing/2014/main" val="2999628534"/>
                    </a:ext>
                  </a:extLst>
                </a:gridCol>
              </a:tblGrid>
              <a:tr h="941209">
                <a:tc>
                  <a:txBody>
                    <a:bodyPr/>
                    <a:lstStyle/>
                    <a:p>
                      <a:pPr algn="ctr"/>
                      <a:r>
                        <a:rPr lang="en-GB" sz="2000" dirty="0">
                          <a:solidFill>
                            <a:schemeClr val="tx1"/>
                          </a:solidFill>
                          <a:latin typeface="Arial" panose="020B0604020202020204" pitchFamily="34" charset="0"/>
                          <a:cs typeface="Arial" panose="020B0604020202020204" pitchFamily="34" charset="0"/>
                        </a:rPr>
                        <a:t>  </a:t>
                      </a:r>
                    </a:p>
                    <a:p>
                      <a:r>
                        <a:rPr lang="en-GB" sz="2000" b="1" kern="1200" dirty="0">
                          <a:solidFill>
                            <a:schemeClr val="tx1"/>
                          </a:solidFill>
                          <a:latin typeface="Arial Black" panose="020B0A04020102020204" pitchFamily="34" charset="0"/>
                          <a:ea typeface="+mn-ea"/>
                          <a:cs typeface="Aldhabi" panose="020B0604020202020204" pitchFamily="2" charset="-78"/>
                        </a:rPr>
                        <a:t>One Serving (£4)</a:t>
                      </a:r>
                    </a:p>
                    <a:p>
                      <a:r>
                        <a:rPr lang="en-GB" sz="2000" b="1" kern="1200" dirty="0">
                          <a:solidFill>
                            <a:schemeClr val="tx1"/>
                          </a:solidFill>
                          <a:latin typeface="Arial Black" panose="020B0A04020102020204" pitchFamily="34" charset="0"/>
                          <a:ea typeface="+mn-ea"/>
                          <a:cs typeface="Aldhabi" panose="020B0604020202020204" pitchFamily="2" charset="-78"/>
                        </a:rPr>
                        <a:t>Two Servings (£6.50</a:t>
                      </a:r>
                      <a:r>
                        <a:rPr lang="en-GB" sz="2000" dirty="0">
                          <a:solidFill>
                            <a:schemeClr val="tx1"/>
                          </a:solidFill>
                          <a:latin typeface="Arial" panose="020B0604020202020204" pitchFamily="34" charset="0"/>
                          <a:cs typeface="Arial" panose="020B0604020202020204"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2271624"/>
                  </a:ext>
                </a:extLst>
              </a:tr>
              <a:tr h="375466">
                <a:tc>
                  <a:txBody>
                    <a:bodyPr/>
                    <a:lstStyle/>
                    <a:p>
                      <a:endParaRPr lang="en-GB" sz="2000" b="0" dirty="0">
                        <a:solidFill>
                          <a:schemeClr val="tx1"/>
                        </a:solidFill>
                        <a:latin typeface="Arial" panose="020B0604020202020204" pitchFamily="34" charset="0"/>
                        <a:cs typeface="Arial" panose="020B0604020202020204" pitchFamily="34" charset="0"/>
                      </a:endParaRPr>
                    </a:p>
                    <a:p>
                      <a:r>
                        <a:rPr lang="en-GB" sz="2000" b="0" dirty="0">
                          <a:solidFill>
                            <a:schemeClr val="tx1"/>
                          </a:solidFill>
                          <a:latin typeface="Arial" panose="020B0604020202020204" pitchFamily="34" charset="0"/>
                          <a:cs typeface="Arial" panose="020B0604020202020204" pitchFamily="34" charset="0"/>
                        </a:rPr>
                        <a:t>Mix Veg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1600257"/>
                  </a:ext>
                </a:extLst>
              </a:tr>
              <a:tr h="3754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Arial" panose="020B0604020202020204" pitchFamily="34" charset="0"/>
                          <a:cs typeface="Arial" panose="020B0604020202020204" pitchFamily="34" charset="0"/>
                        </a:rPr>
                        <a:t>Mushroom Curry Masala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5841255"/>
                  </a:ext>
                </a:extLst>
              </a:tr>
              <a:tr h="3754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err="1">
                          <a:solidFill>
                            <a:schemeClr val="tx1"/>
                          </a:solidFill>
                          <a:latin typeface="Arial" panose="020B0604020202020204" pitchFamily="34" charset="0"/>
                          <a:cs typeface="Arial" panose="020B0604020202020204" pitchFamily="34" charset="0"/>
                        </a:rPr>
                        <a:t>Amrutsari</a:t>
                      </a:r>
                      <a:r>
                        <a:rPr lang="en-GB" sz="2000" b="0" dirty="0">
                          <a:solidFill>
                            <a:schemeClr val="tx1"/>
                          </a:solidFill>
                          <a:latin typeface="Arial" panose="020B0604020202020204" pitchFamily="34" charset="0"/>
                          <a:cs typeface="Arial" panose="020B0604020202020204" pitchFamily="34" charset="0"/>
                        </a:rPr>
                        <a:t> Chole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5973264"/>
                  </a:ext>
                </a:extLst>
              </a:tr>
              <a:tr h="375466">
                <a:tc>
                  <a:txBody>
                    <a:bodyPr/>
                    <a:lstStyle/>
                    <a:p>
                      <a:r>
                        <a:rPr lang="en-GB" sz="2000" b="0" dirty="0">
                          <a:solidFill>
                            <a:schemeClr val="tx1"/>
                          </a:solidFill>
                          <a:latin typeface="Arial" panose="020B0604020202020204" pitchFamily="34" charset="0"/>
                          <a:cs typeface="Arial" panose="020B0604020202020204" pitchFamily="34" charset="0"/>
                        </a:rPr>
                        <a:t>Panjabi Chole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2296521"/>
                  </a:ext>
                </a:extLst>
              </a:tr>
              <a:tr h="37546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Arial" panose="020B0604020202020204" pitchFamily="34" charset="0"/>
                          <a:cs typeface="Arial" panose="020B0604020202020204" pitchFamily="34" charset="0"/>
                        </a:rPr>
                        <a:t>Dum </a:t>
                      </a:r>
                      <a:r>
                        <a:rPr lang="en-GB" sz="2000" b="0" dirty="0" err="1">
                          <a:solidFill>
                            <a:schemeClr val="tx1"/>
                          </a:solidFill>
                          <a:latin typeface="Arial" panose="020B0604020202020204" pitchFamily="34" charset="0"/>
                          <a:cs typeface="Arial" panose="020B0604020202020204" pitchFamily="34" charset="0"/>
                        </a:rPr>
                        <a:t>Aaloo</a:t>
                      </a:r>
                      <a:endParaRPr lang="en-GB" sz="20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4625645"/>
                  </a:ext>
                </a:extLst>
              </a:tr>
              <a:tr h="37546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0" dirty="0" err="1">
                          <a:solidFill>
                            <a:schemeClr val="tx1"/>
                          </a:solidFill>
                          <a:latin typeface="Arial" panose="020B0604020202020204" pitchFamily="34" charset="0"/>
                          <a:cs typeface="Arial" panose="020B0604020202020204" pitchFamily="34" charset="0"/>
                        </a:rPr>
                        <a:t>Panchmel</a:t>
                      </a:r>
                      <a:r>
                        <a:rPr lang="en-GB" sz="2000" b="0" dirty="0">
                          <a:solidFill>
                            <a:schemeClr val="tx1"/>
                          </a:solidFill>
                          <a:latin typeface="Arial" panose="020B0604020202020204" pitchFamily="34" charset="0"/>
                          <a:cs typeface="Arial" panose="020B0604020202020204" pitchFamily="34" charset="0"/>
                        </a:rPr>
                        <a:t> </a:t>
                      </a:r>
                      <a:r>
                        <a:rPr lang="en-GB" sz="2000" b="0" dirty="0" err="1">
                          <a:solidFill>
                            <a:schemeClr val="tx1"/>
                          </a:solidFill>
                          <a:latin typeface="Arial" panose="020B0604020202020204" pitchFamily="34" charset="0"/>
                          <a:cs typeface="Arial" panose="020B0604020202020204" pitchFamily="34" charset="0"/>
                        </a:rPr>
                        <a:t>Daal</a:t>
                      </a:r>
                      <a:endParaRPr lang="en-GB" sz="20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35406594"/>
                  </a:ext>
                </a:extLst>
              </a:tr>
              <a:tr h="37546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0" dirty="0" err="1">
                          <a:solidFill>
                            <a:schemeClr val="tx1"/>
                          </a:solidFill>
                          <a:latin typeface="Arial" panose="020B0604020202020204" pitchFamily="34" charset="0"/>
                          <a:cs typeface="Arial" panose="020B0604020202020204" pitchFamily="34" charset="0"/>
                        </a:rPr>
                        <a:t>Daal</a:t>
                      </a:r>
                      <a:r>
                        <a:rPr lang="en-GB" sz="2000" b="0" dirty="0">
                          <a:solidFill>
                            <a:schemeClr val="tx1"/>
                          </a:solidFill>
                          <a:latin typeface="Arial" panose="020B0604020202020204" pitchFamily="34" charset="0"/>
                          <a:cs typeface="Arial" panose="020B0604020202020204" pitchFamily="34" charset="0"/>
                        </a:rPr>
                        <a:t> Tadka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26284840"/>
                  </a:ext>
                </a:extLst>
              </a:tr>
              <a:tr h="3570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Arial" panose="020B0604020202020204" pitchFamily="34" charset="0"/>
                          <a:cs typeface="Arial" panose="020B0604020202020204" pitchFamily="34" charset="0"/>
                        </a:rPr>
                        <a:t>Kadhi </a:t>
                      </a:r>
                      <a:r>
                        <a:rPr lang="en-GB" sz="2000" b="0" dirty="0" err="1">
                          <a:solidFill>
                            <a:schemeClr val="tx1"/>
                          </a:solidFill>
                          <a:latin typeface="Arial" panose="020B0604020202020204" pitchFamily="34" charset="0"/>
                          <a:cs typeface="Arial" panose="020B0604020202020204" pitchFamily="34" charset="0"/>
                        </a:rPr>
                        <a:t>Pakoda</a:t>
                      </a:r>
                      <a:endParaRPr lang="en-GB" sz="20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7705059"/>
                  </a:ext>
                </a:extLst>
              </a:tr>
            </a:tbl>
          </a:graphicData>
        </a:graphic>
      </p:graphicFrame>
      <p:graphicFrame>
        <p:nvGraphicFramePr>
          <p:cNvPr id="8" name="Table 12">
            <a:extLst>
              <a:ext uri="{FF2B5EF4-FFF2-40B4-BE49-F238E27FC236}">
                <a16:creationId xmlns:a16="http://schemas.microsoft.com/office/drawing/2014/main" id="{EC264B10-9660-A366-AD87-EB7A8C3162EF}"/>
              </a:ext>
            </a:extLst>
          </p:cNvPr>
          <p:cNvGraphicFramePr>
            <a:graphicFrameLocks noGrp="1"/>
          </p:cNvGraphicFramePr>
          <p:nvPr>
            <p:extLst>
              <p:ext uri="{D42A27DB-BD31-4B8C-83A1-F6EECF244321}">
                <p14:modId xmlns:p14="http://schemas.microsoft.com/office/powerpoint/2010/main" val="812713489"/>
              </p:ext>
            </p:extLst>
          </p:nvPr>
        </p:nvGraphicFramePr>
        <p:xfrm>
          <a:off x="1573448" y="12065254"/>
          <a:ext cx="3455599" cy="2682240"/>
        </p:xfrm>
        <a:graphic>
          <a:graphicData uri="http://schemas.openxmlformats.org/drawingml/2006/table">
            <a:tbl>
              <a:tblPr firstRow="1" bandRow="1">
                <a:tableStyleId>{5C22544A-7EE6-4342-B048-85BDC9FD1C3A}</a:tableStyleId>
              </a:tblPr>
              <a:tblGrid>
                <a:gridCol w="2166992">
                  <a:extLst>
                    <a:ext uri="{9D8B030D-6E8A-4147-A177-3AD203B41FA5}">
                      <a16:colId xmlns:a16="http://schemas.microsoft.com/office/drawing/2014/main" val="2999628534"/>
                    </a:ext>
                  </a:extLst>
                </a:gridCol>
                <a:gridCol w="1288607">
                  <a:extLst>
                    <a:ext uri="{9D8B030D-6E8A-4147-A177-3AD203B41FA5}">
                      <a16:colId xmlns:a16="http://schemas.microsoft.com/office/drawing/2014/main" val="720041205"/>
                    </a:ext>
                  </a:extLst>
                </a:gridCol>
              </a:tblGrid>
              <a:tr h="369029">
                <a:tc>
                  <a:txBody>
                    <a:bodyPr/>
                    <a:lstStyle/>
                    <a:p>
                      <a:r>
                        <a:rPr lang="en-GB" sz="2000" b="0" dirty="0">
                          <a:solidFill>
                            <a:schemeClr val="tx1"/>
                          </a:solidFill>
                          <a:latin typeface="Arial" panose="020B0604020202020204" pitchFamily="34" charset="0"/>
                          <a:cs typeface="Arial" panose="020B0604020202020204" pitchFamily="34" charset="0"/>
                        </a:rPr>
                        <a:t>Veg Biryani</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b="0" dirty="0">
                          <a:solidFill>
                            <a:schemeClr val="tx1"/>
                          </a:solidFill>
                          <a:latin typeface="Arial" panose="020B0604020202020204" pitchFamily="34" charset="0"/>
                          <a:cs typeface="Arial" panose="020B0604020202020204" pitchFamily="34" charset="0"/>
                        </a:rPr>
                        <a:t>£ 7</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2574459"/>
                  </a:ext>
                </a:extLst>
              </a:tr>
              <a:tr h="369029">
                <a:tc>
                  <a:txBody>
                    <a:bodyPr/>
                    <a:lstStyle/>
                    <a:p>
                      <a:r>
                        <a:rPr lang="en-GB" sz="2000" b="0" dirty="0">
                          <a:solidFill>
                            <a:schemeClr val="tx1"/>
                          </a:solidFill>
                          <a:latin typeface="Arial" panose="020B0604020202020204" pitchFamily="34" charset="0"/>
                          <a:cs typeface="Arial" panose="020B0604020202020204" pitchFamily="34" charset="0"/>
                        </a:rPr>
                        <a:t>Veg </a:t>
                      </a:r>
                      <a:r>
                        <a:rPr lang="en-GB" sz="2000" b="0" dirty="0" err="1">
                          <a:solidFill>
                            <a:schemeClr val="tx1"/>
                          </a:solidFill>
                          <a:latin typeface="Arial" panose="020B0604020202020204" pitchFamily="34" charset="0"/>
                          <a:cs typeface="Arial" panose="020B0604020202020204" pitchFamily="34" charset="0"/>
                        </a:rPr>
                        <a:t>Pulav</a:t>
                      </a:r>
                      <a:endParaRPr lang="en-GB" sz="20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sz="2000" b="0" dirty="0">
                          <a:solidFill>
                            <a:schemeClr val="tx1"/>
                          </a:solidFill>
                          <a:latin typeface="Arial" panose="020B0604020202020204" pitchFamily="34" charset="0"/>
                          <a:cs typeface="Arial" panose="020B0604020202020204" pitchFamily="34" charset="0"/>
                        </a:rPr>
                        <a:t>£ 7</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71462531"/>
                  </a:ext>
                </a:extLst>
              </a:tr>
              <a:tr h="36902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Arial" panose="020B0604020202020204" pitchFamily="34" charset="0"/>
                          <a:cs typeface="Arial" panose="020B0604020202020204" pitchFamily="34" charset="0"/>
                        </a:rPr>
                        <a:t>Veg. Fried Rice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Arial" panose="020B0604020202020204" pitchFamily="34" charset="0"/>
                          <a:cs typeface="Arial" panose="020B0604020202020204" pitchFamily="34" charset="0"/>
                        </a:rPr>
                        <a:t>£ 7</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32297"/>
                  </a:ext>
                </a:extLst>
              </a:tr>
              <a:tr h="369029">
                <a:tc>
                  <a:txBody>
                    <a:bodyPr/>
                    <a:lstStyle/>
                    <a:p>
                      <a:pPr marL="0" algn="l" defTabSz="914400" rtl="0" eaLnBrk="1" latinLnBrk="0" hangingPunct="1"/>
                      <a:r>
                        <a:rPr lang="en-GB" sz="2000" b="0" kern="1200" dirty="0">
                          <a:solidFill>
                            <a:schemeClr val="tx1"/>
                          </a:solidFill>
                          <a:latin typeface="Arial" panose="020B0604020202020204" pitchFamily="34" charset="0"/>
                          <a:ea typeface="+mn-ea"/>
                          <a:cs typeface="Arial" panose="020B0604020202020204" pitchFamily="34" charset="0"/>
                        </a:rPr>
                        <a:t>Jeera Rice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2000" b="0" dirty="0">
                          <a:solidFill>
                            <a:schemeClr val="tx1"/>
                          </a:solidFill>
                          <a:latin typeface="Arial" panose="020B0604020202020204" pitchFamily="34" charset="0"/>
                          <a:cs typeface="Arial" panose="020B0604020202020204" pitchFamily="34" charset="0"/>
                        </a:rPr>
                        <a:t>£ 4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7958266"/>
                  </a:ext>
                </a:extLst>
              </a:tr>
              <a:tr h="369029">
                <a:tc>
                  <a:txBody>
                    <a:bodyPr/>
                    <a:lstStyle/>
                    <a:p>
                      <a:pPr marL="0" algn="l" defTabSz="914400" rtl="0" eaLnBrk="1" latinLnBrk="0" hangingPunct="1"/>
                      <a:r>
                        <a:rPr lang="en-GB" sz="2000" b="0" kern="1200" dirty="0">
                          <a:solidFill>
                            <a:schemeClr val="tx1"/>
                          </a:solidFill>
                          <a:latin typeface="Arial" panose="020B0604020202020204" pitchFamily="34" charset="0"/>
                          <a:ea typeface="+mn-ea"/>
                          <a:cs typeface="Arial" panose="020B0604020202020204" pitchFamily="34" charset="0"/>
                        </a:rPr>
                        <a:t>Lemon Rice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2000" b="0" dirty="0">
                          <a:solidFill>
                            <a:schemeClr val="tx1"/>
                          </a:solidFill>
                          <a:latin typeface="Arial" panose="020B0604020202020204" pitchFamily="34" charset="0"/>
                          <a:cs typeface="Arial" panose="020B0604020202020204" pitchFamily="34" charset="0"/>
                        </a:rPr>
                        <a:t>£ 4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35337911"/>
                  </a:ext>
                </a:extLst>
              </a:tr>
              <a:tr h="403182">
                <a:tc>
                  <a:txBody>
                    <a:bodyPr/>
                    <a:lstStyle/>
                    <a:p>
                      <a:pPr marL="0" algn="l" defTabSz="914400" rtl="0" eaLnBrk="1" latinLnBrk="0" hangingPunct="1"/>
                      <a:r>
                        <a:rPr lang="en-GB" sz="2000" b="0" kern="1200" dirty="0">
                          <a:solidFill>
                            <a:schemeClr val="tx1"/>
                          </a:solidFill>
                          <a:latin typeface="Arial" panose="020B0604020202020204" pitchFamily="34" charset="0"/>
                          <a:ea typeface="+mn-ea"/>
                          <a:cs typeface="Arial" panose="020B0604020202020204" pitchFamily="34" charset="0"/>
                        </a:rPr>
                        <a:t>Special Curd Rice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2000" b="0" dirty="0">
                          <a:solidFill>
                            <a:schemeClr val="tx1"/>
                          </a:solidFill>
                          <a:latin typeface="Arial" panose="020B0604020202020204" pitchFamily="34" charset="0"/>
                          <a:cs typeface="Arial" panose="020B0604020202020204" pitchFamily="34" charset="0"/>
                        </a:rPr>
                        <a:t>£ 4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5078952"/>
                  </a:ext>
                </a:extLst>
              </a:tr>
            </a:tbl>
          </a:graphicData>
        </a:graphic>
      </p:graphicFrame>
      <p:graphicFrame>
        <p:nvGraphicFramePr>
          <p:cNvPr id="9" name="Table 12">
            <a:extLst>
              <a:ext uri="{FF2B5EF4-FFF2-40B4-BE49-F238E27FC236}">
                <a16:creationId xmlns:a16="http://schemas.microsoft.com/office/drawing/2014/main" id="{07C3A948-D1D3-4CB8-C9A4-502E4A988840}"/>
              </a:ext>
            </a:extLst>
          </p:cNvPr>
          <p:cNvGraphicFramePr>
            <a:graphicFrameLocks noGrp="1"/>
          </p:cNvGraphicFramePr>
          <p:nvPr>
            <p:extLst>
              <p:ext uri="{D42A27DB-BD31-4B8C-83A1-F6EECF244321}">
                <p14:modId xmlns:p14="http://schemas.microsoft.com/office/powerpoint/2010/main" val="3501915436"/>
              </p:ext>
            </p:extLst>
          </p:nvPr>
        </p:nvGraphicFramePr>
        <p:xfrm>
          <a:off x="5267737" y="10378564"/>
          <a:ext cx="3628184" cy="3870960"/>
        </p:xfrm>
        <a:graphic>
          <a:graphicData uri="http://schemas.openxmlformats.org/drawingml/2006/table">
            <a:tbl>
              <a:tblPr firstRow="1" bandRow="1">
                <a:tableStyleId>{5C22544A-7EE6-4342-B048-85BDC9FD1C3A}</a:tableStyleId>
              </a:tblPr>
              <a:tblGrid>
                <a:gridCol w="1814092">
                  <a:extLst>
                    <a:ext uri="{9D8B030D-6E8A-4147-A177-3AD203B41FA5}">
                      <a16:colId xmlns:a16="http://schemas.microsoft.com/office/drawing/2014/main" val="2999628534"/>
                    </a:ext>
                  </a:extLst>
                </a:gridCol>
                <a:gridCol w="1814092">
                  <a:extLst>
                    <a:ext uri="{9D8B030D-6E8A-4147-A177-3AD203B41FA5}">
                      <a16:colId xmlns:a16="http://schemas.microsoft.com/office/drawing/2014/main" val="3329253668"/>
                    </a:ext>
                  </a:extLst>
                </a:gridCol>
              </a:tblGrid>
              <a:tr h="369029">
                <a:tc>
                  <a:txBody>
                    <a:bodyPr/>
                    <a:lstStyle/>
                    <a:p>
                      <a:endParaRPr lang="en-GB" sz="2000" b="0" dirty="0">
                        <a:solidFill>
                          <a:schemeClr val="tx1"/>
                        </a:solidFill>
                        <a:latin typeface="Arial" panose="020B0604020202020204" pitchFamily="34" charset="0"/>
                        <a:cs typeface="Arial" panose="020B0604020202020204" pitchFamily="34" charset="0"/>
                      </a:endParaRPr>
                    </a:p>
                    <a:p>
                      <a:r>
                        <a:rPr lang="en-GB" sz="2000" b="0" dirty="0">
                          <a:solidFill>
                            <a:schemeClr val="tx1"/>
                          </a:solidFill>
                          <a:latin typeface="Arial" panose="020B0604020202020204" pitchFamily="34" charset="0"/>
                          <a:cs typeface="Arial" panose="020B0604020202020204" pitchFamily="34" charset="0"/>
                        </a:rPr>
                        <a:t>Puri</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p>
                      <a:r>
                        <a:rPr lang="en-GB" sz="2000" b="0" dirty="0">
                          <a:solidFill>
                            <a:schemeClr val="tx1"/>
                          </a:solidFill>
                          <a:latin typeface="Arial" panose="020B0604020202020204" pitchFamily="34" charset="0"/>
                          <a:cs typeface="Arial" panose="020B0604020202020204" pitchFamily="34" charset="0"/>
                        </a:rPr>
                        <a:t>£0.70 Each</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2574459"/>
                  </a:ext>
                </a:extLst>
              </a:tr>
              <a:tr h="369029">
                <a:tc>
                  <a:txBody>
                    <a:bodyPr/>
                    <a:lstStyle/>
                    <a:p>
                      <a:r>
                        <a:rPr lang="en-GB" sz="2000" b="0" dirty="0">
                          <a:solidFill>
                            <a:schemeClr val="tx1"/>
                          </a:solidFill>
                          <a:latin typeface="Arial" panose="020B0604020202020204" pitchFamily="34" charset="0"/>
                          <a:cs typeface="Arial" panose="020B0604020202020204" pitchFamily="34" charset="0"/>
                        </a:rPr>
                        <a:t>Palak </a:t>
                      </a:r>
                      <a:r>
                        <a:rPr lang="en-GB" sz="2000" b="0" dirty="0" err="1">
                          <a:solidFill>
                            <a:schemeClr val="tx1"/>
                          </a:solidFill>
                          <a:latin typeface="Arial" panose="020B0604020202020204" pitchFamily="34" charset="0"/>
                          <a:cs typeface="Arial" panose="020B0604020202020204" pitchFamily="34" charset="0"/>
                        </a:rPr>
                        <a:t>Puri</a:t>
                      </a:r>
                      <a:endParaRPr lang="en-GB" sz="20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b="0" dirty="0">
                          <a:solidFill>
                            <a:schemeClr val="tx1"/>
                          </a:solidFill>
                          <a:latin typeface="Arial" panose="020B0604020202020204" pitchFamily="34" charset="0"/>
                          <a:cs typeface="Arial" panose="020B0604020202020204" pitchFamily="34" charset="0"/>
                        </a:rPr>
                        <a:t>£0.80 Each</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75666077"/>
                  </a:ext>
                </a:extLst>
              </a:tr>
              <a:tr h="369029">
                <a:tc>
                  <a:txBody>
                    <a:bodyPr/>
                    <a:lstStyle/>
                    <a:p>
                      <a:r>
                        <a:rPr lang="en-GB" sz="2000" b="0" dirty="0">
                          <a:solidFill>
                            <a:schemeClr val="tx1"/>
                          </a:solidFill>
                          <a:latin typeface="Arial" panose="020B0604020202020204" pitchFamily="34" charset="0"/>
                          <a:cs typeface="Arial" panose="020B0604020202020204" pitchFamily="34" charset="0"/>
                        </a:rPr>
                        <a:t>Chapati</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sz="2000" b="0" dirty="0">
                          <a:solidFill>
                            <a:schemeClr val="tx1"/>
                          </a:solidFill>
                          <a:latin typeface="Arial" panose="020B0604020202020204" pitchFamily="34" charset="0"/>
                          <a:cs typeface="Arial" panose="020B0604020202020204" pitchFamily="34" charset="0"/>
                        </a:rPr>
                        <a:t>£0.80 Each</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71462531"/>
                  </a:ext>
                </a:extLst>
              </a:tr>
              <a:tr h="369029">
                <a:tc>
                  <a:txBody>
                    <a:bodyPr/>
                    <a:lstStyle/>
                    <a:p>
                      <a:r>
                        <a:rPr lang="en-GB" sz="2000" b="0" dirty="0">
                          <a:solidFill>
                            <a:schemeClr val="tx1"/>
                          </a:solidFill>
                          <a:latin typeface="Arial" panose="020B0604020202020204" pitchFamily="34" charset="0"/>
                          <a:cs typeface="Arial" panose="020B0604020202020204" pitchFamily="34" charset="0"/>
                        </a:rPr>
                        <a:t>Naan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sz="2000" b="0" dirty="0">
                          <a:solidFill>
                            <a:schemeClr val="tx1"/>
                          </a:solidFill>
                          <a:latin typeface="Arial" panose="020B0604020202020204" pitchFamily="34" charset="0"/>
                          <a:cs typeface="Arial" panose="020B0604020202020204" pitchFamily="34" charset="0"/>
                        </a:rPr>
                        <a:t>£1.00 Each</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9926820"/>
                  </a:ext>
                </a:extLst>
              </a:tr>
              <a:tr h="369029">
                <a:tc>
                  <a:txBody>
                    <a:bodyPr/>
                    <a:lstStyle/>
                    <a:p>
                      <a:r>
                        <a:rPr lang="en-GB" sz="2000" b="0" dirty="0">
                          <a:solidFill>
                            <a:schemeClr val="tx1"/>
                          </a:solidFill>
                          <a:latin typeface="Arial" panose="020B0604020202020204" pitchFamily="34" charset="0"/>
                          <a:cs typeface="Arial" panose="020B0604020202020204" pitchFamily="34" charset="0"/>
                        </a:rPr>
                        <a:t>Jawar Roti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2000" b="0" dirty="0">
                          <a:solidFill>
                            <a:schemeClr val="tx1"/>
                          </a:solidFill>
                          <a:latin typeface="Arial" panose="020B0604020202020204" pitchFamily="34" charset="0"/>
                          <a:cs typeface="Arial" panose="020B0604020202020204" pitchFamily="34" charset="0"/>
                        </a:rPr>
                        <a:t>£1.10 Each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7958266"/>
                  </a:ext>
                </a:extLst>
              </a:tr>
              <a:tr h="369029">
                <a:tc>
                  <a:txBody>
                    <a:bodyPr/>
                    <a:lstStyle/>
                    <a:p>
                      <a:r>
                        <a:rPr lang="en-GB" sz="2000" b="0" dirty="0">
                          <a:solidFill>
                            <a:schemeClr val="tx1"/>
                          </a:solidFill>
                          <a:latin typeface="Arial" panose="020B0604020202020204" pitchFamily="34" charset="0"/>
                          <a:cs typeface="Arial" panose="020B0604020202020204" pitchFamily="34" charset="0"/>
                        </a:rPr>
                        <a:t>Bajra Roti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2000" b="0" dirty="0">
                          <a:solidFill>
                            <a:schemeClr val="tx1"/>
                          </a:solidFill>
                          <a:latin typeface="Arial" panose="020B0604020202020204" pitchFamily="34" charset="0"/>
                          <a:cs typeface="Arial" panose="020B0604020202020204" pitchFamily="34" charset="0"/>
                        </a:rPr>
                        <a:t>£1.10 Each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35337911"/>
                  </a:ext>
                </a:extLst>
              </a:tr>
              <a:tr h="36902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0" dirty="0" err="1">
                          <a:solidFill>
                            <a:schemeClr val="tx1"/>
                          </a:solidFill>
                          <a:latin typeface="Arial" panose="020B0604020202020204" pitchFamily="34" charset="0"/>
                          <a:cs typeface="Arial" panose="020B0604020202020204" pitchFamily="34" charset="0"/>
                        </a:rPr>
                        <a:t>Puran</a:t>
                      </a:r>
                      <a:r>
                        <a:rPr lang="en-GB" sz="2000" b="0" dirty="0">
                          <a:solidFill>
                            <a:schemeClr val="tx1"/>
                          </a:solidFill>
                          <a:latin typeface="Arial" panose="020B0604020202020204" pitchFamily="34" charset="0"/>
                          <a:cs typeface="Arial" panose="020B0604020202020204" pitchFamily="34" charset="0"/>
                        </a:rPr>
                        <a:t> </a:t>
                      </a:r>
                      <a:r>
                        <a:rPr lang="en-GB" sz="2000" b="0" dirty="0" err="1">
                          <a:solidFill>
                            <a:schemeClr val="tx1"/>
                          </a:solidFill>
                          <a:latin typeface="Arial" panose="020B0604020202020204" pitchFamily="34" charset="0"/>
                          <a:cs typeface="Arial" panose="020B0604020202020204" pitchFamily="34" charset="0"/>
                        </a:rPr>
                        <a:t>Poli</a:t>
                      </a:r>
                      <a:endParaRPr lang="en-GB" sz="20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Arial" panose="020B0604020202020204" pitchFamily="34" charset="0"/>
                          <a:cs typeface="Arial" panose="020B0604020202020204" pitchFamily="34" charset="0"/>
                        </a:rPr>
                        <a:t>£1.25 Each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0215020"/>
                  </a:ext>
                </a:extLst>
              </a:tr>
              <a:tr h="36902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Arial" panose="020B0604020202020204" pitchFamily="34" charset="0"/>
                          <a:cs typeface="Arial" panose="020B0604020202020204" pitchFamily="34" charset="0"/>
                        </a:rPr>
                        <a:t>Thali </a:t>
                      </a:r>
                      <a:r>
                        <a:rPr lang="en-GB" sz="2000" b="0" dirty="0" err="1">
                          <a:solidFill>
                            <a:schemeClr val="tx1"/>
                          </a:solidFill>
                          <a:latin typeface="Arial" panose="020B0604020202020204" pitchFamily="34" charset="0"/>
                          <a:cs typeface="Arial" panose="020B0604020202020204" pitchFamily="34" charset="0"/>
                        </a:rPr>
                        <a:t>Peeth</a:t>
                      </a:r>
                      <a:endParaRPr lang="en-GB" sz="20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Arial" panose="020B0604020202020204" pitchFamily="34" charset="0"/>
                          <a:cs typeface="Arial" panose="020B0604020202020204" pitchFamily="34" charset="0"/>
                        </a:rPr>
                        <a:t>£1.25 Each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15448856"/>
                  </a:ext>
                </a:extLst>
              </a:tr>
              <a:tr h="36902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Arial" panose="020B0604020202020204" pitchFamily="34" charset="0"/>
                          <a:cs typeface="Arial" panose="020B0604020202020204" pitchFamily="34" charset="0"/>
                        </a:rPr>
                        <a:t>Aloo Paratha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Arial" panose="020B0604020202020204" pitchFamily="34" charset="0"/>
                          <a:cs typeface="Arial" panose="020B0604020202020204" pitchFamily="34" charset="0"/>
                        </a:rPr>
                        <a:t>£1.50 Each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6961296"/>
                  </a:ext>
                </a:extLst>
              </a:tr>
            </a:tbl>
          </a:graphicData>
        </a:graphic>
      </p:graphicFrame>
      <p:graphicFrame>
        <p:nvGraphicFramePr>
          <p:cNvPr id="10" name="Table 12">
            <a:extLst>
              <a:ext uri="{FF2B5EF4-FFF2-40B4-BE49-F238E27FC236}">
                <a16:creationId xmlns:a16="http://schemas.microsoft.com/office/drawing/2014/main" id="{54E2114B-6F4A-1EA0-4485-F2BF2DE76755}"/>
              </a:ext>
            </a:extLst>
          </p:cNvPr>
          <p:cNvGraphicFramePr>
            <a:graphicFrameLocks noGrp="1"/>
          </p:cNvGraphicFramePr>
          <p:nvPr>
            <p:extLst>
              <p:ext uri="{D42A27DB-BD31-4B8C-83A1-F6EECF244321}">
                <p14:modId xmlns:p14="http://schemas.microsoft.com/office/powerpoint/2010/main" val="2338728592"/>
              </p:ext>
            </p:extLst>
          </p:nvPr>
        </p:nvGraphicFramePr>
        <p:xfrm>
          <a:off x="1573450" y="2681727"/>
          <a:ext cx="3455597" cy="1188720"/>
        </p:xfrm>
        <a:graphic>
          <a:graphicData uri="http://schemas.openxmlformats.org/drawingml/2006/table">
            <a:tbl>
              <a:tblPr firstRow="1" bandRow="1">
                <a:tableStyleId>{5C22544A-7EE6-4342-B048-85BDC9FD1C3A}</a:tableStyleId>
              </a:tblPr>
              <a:tblGrid>
                <a:gridCol w="2350234">
                  <a:extLst>
                    <a:ext uri="{9D8B030D-6E8A-4147-A177-3AD203B41FA5}">
                      <a16:colId xmlns:a16="http://schemas.microsoft.com/office/drawing/2014/main" val="2999628534"/>
                    </a:ext>
                  </a:extLst>
                </a:gridCol>
                <a:gridCol w="1105363">
                  <a:extLst>
                    <a:ext uri="{9D8B030D-6E8A-4147-A177-3AD203B41FA5}">
                      <a16:colId xmlns:a16="http://schemas.microsoft.com/office/drawing/2014/main" val="4167813860"/>
                    </a:ext>
                  </a:extLst>
                </a:gridCol>
              </a:tblGrid>
              <a:tr h="369029">
                <a:tc>
                  <a:txBody>
                    <a:bodyPr/>
                    <a:lstStyle/>
                    <a:p>
                      <a:r>
                        <a:rPr lang="en-GB" sz="2000" b="0" dirty="0">
                          <a:solidFill>
                            <a:schemeClr val="tx1"/>
                          </a:solidFill>
                          <a:latin typeface="Arial" panose="020B0604020202020204" pitchFamily="34" charset="0"/>
                          <a:cs typeface="Arial" panose="020B0604020202020204" pitchFamily="34" charset="0"/>
                        </a:rPr>
                        <a:t>Gobi Manchurian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2574459"/>
                  </a:ext>
                </a:extLst>
              </a:tr>
              <a:tr h="369029">
                <a:tc>
                  <a:txBody>
                    <a:bodyPr/>
                    <a:lstStyle/>
                    <a:p>
                      <a:r>
                        <a:rPr lang="en-GB" sz="2000" b="0" dirty="0">
                          <a:solidFill>
                            <a:schemeClr val="tx1"/>
                          </a:solidFill>
                          <a:latin typeface="Arial" panose="020B0604020202020204" pitchFamily="34" charset="0"/>
                          <a:cs typeface="Arial" panose="020B0604020202020204" pitchFamily="34" charset="0"/>
                        </a:rPr>
                        <a:t>Veg Manchurian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71462531"/>
                  </a:ext>
                </a:extLst>
              </a:tr>
              <a:tr h="369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7958266"/>
                  </a:ext>
                </a:extLst>
              </a:tr>
            </a:tbl>
          </a:graphicData>
        </a:graphic>
      </p:graphicFrame>
      <p:pic>
        <p:nvPicPr>
          <p:cNvPr id="11" name="Picture 10">
            <a:extLst>
              <a:ext uri="{FF2B5EF4-FFF2-40B4-BE49-F238E27FC236}">
                <a16:creationId xmlns:a16="http://schemas.microsoft.com/office/drawing/2014/main" id="{31D3012B-A792-7F55-AD23-985D77B593D9}"/>
              </a:ext>
            </a:extLst>
          </p:cNvPr>
          <p:cNvPicPr>
            <a:picLocks noChangeAspect="1"/>
          </p:cNvPicPr>
          <p:nvPr/>
        </p:nvPicPr>
        <p:blipFill>
          <a:blip r:embed="rId2"/>
          <a:stretch>
            <a:fillRect/>
          </a:stretch>
        </p:blipFill>
        <p:spPr>
          <a:xfrm rot="16200000">
            <a:off x="-943865" y="8372065"/>
            <a:ext cx="3169799" cy="1252800"/>
          </a:xfrm>
          <a:prstGeom prst="rect">
            <a:avLst/>
          </a:prstGeom>
        </p:spPr>
      </p:pic>
      <p:pic>
        <p:nvPicPr>
          <p:cNvPr id="12" name="Picture 11">
            <a:extLst>
              <a:ext uri="{FF2B5EF4-FFF2-40B4-BE49-F238E27FC236}">
                <a16:creationId xmlns:a16="http://schemas.microsoft.com/office/drawing/2014/main" id="{EB409F25-29AB-9DBE-1618-ADA926F01937}"/>
              </a:ext>
            </a:extLst>
          </p:cNvPr>
          <p:cNvPicPr>
            <a:picLocks noChangeAspect="1"/>
          </p:cNvPicPr>
          <p:nvPr/>
        </p:nvPicPr>
        <p:blipFill rotWithShape="1">
          <a:blip r:embed="rId3"/>
          <a:srcRect t="5279" b="4222"/>
          <a:stretch/>
        </p:blipFill>
        <p:spPr>
          <a:xfrm rot="16200000">
            <a:off x="-829011" y="2596014"/>
            <a:ext cx="2940091" cy="1252800"/>
          </a:xfrm>
          <a:prstGeom prst="rect">
            <a:avLst/>
          </a:prstGeom>
        </p:spPr>
      </p:pic>
      <p:pic>
        <p:nvPicPr>
          <p:cNvPr id="16" name="Picture 15" descr="A bowl of soup with food in it&#10;&#10;AI-generated content may be incorrect.">
            <a:extLst>
              <a:ext uri="{FF2B5EF4-FFF2-40B4-BE49-F238E27FC236}">
                <a16:creationId xmlns:a16="http://schemas.microsoft.com/office/drawing/2014/main" id="{A00B5E56-984D-C05E-BD8B-24611775DDB1}"/>
              </a:ext>
            </a:extLst>
          </p:cNvPr>
          <p:cNvPicPr>
            <a:picLocks noChangeAspect="1"/>
          </p:cNvPicPr>
          <p:nvPr/>
        </p:nvPicPr>
        <p:blipFill>
          <a:blip r:embed="rId4"/>
          <a:srcRect l="39529"/>
          <a:stretch>
            <a:fillRect/>
          </a:stretch>
        </p:blipFill>
        <p:spPr>
          <a:xfrm rot="16200000">
            <a:off x="-1390300" y="11992552"/>
            <a:ext cx="4062667" cy="1252800"/>
          </a:xfrm>
          <a:prstGeom prst="rect">
            <a:avLst/>
          </a:prstGeom>
          <a:ln>
            <a:solidFill>
              <a:schemeClr val="tx1"/>
            </a:solidFill>
          </a:ln>
        </p:spPr>
      </p:pic>
      <p:sp>
        <p:nvSpPr>
          <p:cNvPr id="17" name="TextBox 16">
            <a:extLst>
              <a:ext uri="{FF2B5EF4-FFF2-40B4-BE49-F238E27FC236}">
                <a16:creationId xmlns:a16="http://schemas.microsoft.com/office/drawing/2014/main" id="{9560E414-E83F-1063-C613-48781987F4ED}"/>
              </a:ext>
            </a:extLst>
          </p:cNvPr>
          <p:cNvSpPr txBox="1"/>
          <p:nvPr/>
        </p:nvSpPr>
        <p:spPr>
          <a:xfrm>
            <a:off x="3134522" y="4175617"/>
            <a:ext cx="3603157" cy="502766"/>
          </a:xfrm>
          <a:prstGeom prst="rect">
            <a:avLst/>
          </a:prstGeom>
          <a:noFill/>
        </p:spPr>
        <p:txBody>
          <a:bodyPr wrap="square" rtlCol="0">
            <a:spAutoFit/>
          </a:bodyPr>
          <a:lstStyle>
            <a:defPPr>
              <a:defRPr lang="en-US"/>
            </a:defPPr>
            <a:lvl1pPr algn="ctr">
              <a:defRPr sz="3200" b="1">
                <a:latin typeface="Trade Gothic Next Heavy" panose="020F0502020204030204" pitchFamily="34" charset="0"/>
                <a:cs typeface="Arial" panose="020B0604020202020204" pitchFamily="34" charset="0"/>
              </a:defRPr>
            </a:lvl1pPr>
          </a:lstStyle>
          <a:p>
            <a:r>
              <a:rPr lang="en-GB" dirty="0"/>
              <a:t>Main Course</a:t>
            </a:r>
          </a:p>
        </p:txBody>
      </p:sp>
      <p:sp>
        <p:nvSpPr>
          <p:cNvPr id="18" name="TextBox 17">
            <a:extLst>
              <a:ext uri="{FF2B5EF4-FFF2-40B4-BE49-F238E27FC236}">
                <a16:creationId xmlns:a16="http://schemas.microsoft.com/office/drawing/2014/main" id="{9493B940-F8CA-2450-2249-563108801B97}"/>
              </a:ext>
            </a:extLst>
          </p:cNvPr>
          <p:cNvSpPr txBox="1"/>
          <p:nvPr/>
        </p:nvSpPr>
        <p:spPr>
          <a:xfrm>
            <a:off x="3134521" y="1992796"/>
            <a:ext cx="4280069" cy="584775"/>
          </a:xfrm>
          <a:prstGeom prst="rect">
            <a:avLst/>
          </a:prstGeom>
          <a:noFill/>
        </p:spPr>
        <p:txBody>
          <a:bodyPr wrap="square" rtlCol="0">
            <a:spAutoFit/>
          </a:bodyPr>
          <a:lstStyle>
            <a:defPPr>
              <a:defRPr lang="en-US"/>
            </a:defPPr>
            <a:lvl1pPr algn="ctr">
              <a:defRPr sz="3200" b="1">
                <a:latin typeface="Trade Gothic Next Heavy" panose="020F0502020204030204" pitchFamily="34" charset="0"/>
                <a:cs typeface="Arial" panose="020B0604020202020204" pitchFamily="34" charset="0"/>
              </a:defRPr>
            </a:lvl1pPr>
          </a:lstStyle>
          <a:p>
            <a:r>
              <a:rPr lang="en-GB" dirty="0"/>
              <a:t>Starters (£7/ Box)</a:t>
            </a:r>
          </a:p>
        </p:txBody>
      </p:sp>
      <p:sp>
        <p:nvSpPr>
          <p:cNvPr id="19" name="TextBox 18">
            <a:extLst>
              <a:ext uri="{FF2B5EF4-FFF2-40B4-BE49-F238E27FC236}">
                <a16:creationId xmlns:a16="http://schemas.microsoft.com/office/drawing/2014/main" id="{367CE7C5-B7F3-DE83-5FBE-DE701D731F06}"/>
              </a:ext>
            </a:extLst>
          </p:cNvPr>
          <p:cNvSpPr txBox="1"/>
          <p:nvPr/>
        </p:nvSpPr>
        <p:spPr>
          <a:xfrm>
            <a:off x="1573450" y="11355466"/>
            <a:ext cx="2929156" cy="584775"/>
          </a:xfrm>
          <a:prstGeom prst="rect">
            <a:avLst/>
          </a:prstGeom>
          <a:noFill/>
        </p:spPr>
        <p:txBody>
          <a:bodyPr wrap="square" rtlCol="0">
            <a:spAutoFit/>
          </a:bodyPr>
          <a:lstStyle>
            <a:defPPr>
              <a:defRPr lang="en-US"/>
            </a:defPPr>
            <a:lvl1pPr algn="ctr">
              <a:defRPr sz="3200" b="1">
                <a:latin typeface="Trade Gothic Next Heavy" panose="020F0502020204030204" pitchFamily="34" charset="0"/>
                <a:cs typeface="Arial" panose="020B0604020202020204" pitchFamily="34" charset="0"/>
              </a:defRPr>
            </a:lvl1pPr>
          </a:lstStyle>
          <a:p>
            <a:r>
              <a:rPr lang="en-GB" dirty="0"/>
              <a:t>Rice (/ Box)</a:t>
            </a:r>
          </a:p>
        </p:txBody>
      </p:sp>
      <p:sp>
        <p:nvSpPr>
          <p:cNvPr id="20" name="TextBox 19">
            <a:extLst>
              <a:ext uri="{FF2B5EF4-FFF2-40B4-BE49-F238E27FC236}">
                <a16:creationId xmlns:a16="http://schemas.microsoft.com/office/drawing/2014/main" id="{A38210A6-BA3A-6311-6D35-AF33B34F2F6D}"/>
              </a:ext>
            </a:extLst>
          </p:cNvPr>
          <p:cNvSpPr txBox="1"/>
          <p:nvPr/>
        </p:nvSpPr>
        <p:spPr>
          <a:xfrm>
            <a:off x="4904686" y="9517184"/>
            <a:ext cx="3991236" cy="892552"/>
          </a:xfrm>
          <a:prstGeom prst="rect">
            <a:avLst/>
          </a:prstGeom>
          <a:noFill/>
        </p:spPr>
        <p:txBody>
          <a:bodyPr wrap="square" rtlCol="0">
            <a:spAutoFit/>
          </a:bodyPr>
          <a:lstStyle>
            <a:defPPr>
              <a:defRPr lang="en-US"/>
            </a:defPPr>
            <a:lvl1pPr algn="ctr">
              <a:defRPr sz="3200" b="1">
                <a:latin typeface="Trade Gothic Next Heavy" panose="020F0502020204030204" pitchFamily="34" charset="0"/>
                <a:cs typeface="Arial" panose="020B0604020202020204" pitchFamily="34" charset="0"/>
              </a:defRPr>
            </a:lvl1pPr>
          </a:lstStyle>
          <a:p>
            <a:r>
              <a:rPr lang="en-GB" dirty="0"/>
              <a:t>Breads</a:t>
            </a:r>
          </a:p>
          <a:p>
            <a:r>
              <a:rPr lang="en-GB" sz="2000" b="0" dirty="0">
                <a:latin typeface="Arial" panose="020B0604020202020204" pitchFamily="34" charset="0"/>
              </a:rPr>
              <a:t>( * Minimum Order Quantity is 5 )</a:t>
            </a:r>
          </a:p>
        </p:txBody>
      </p:sp>
      <p:graphicFrame>
        <p:nvGraphicFramePr>
          <p:cNvPr id="24" name="Table 12">
            <a:extLst>
              <a:ext uri="{FF2B5EF4-FFF2-40B4-BE49-F238E27FC236}">
                <a16:creationId xmlns:a16="http://schemas.microsoft.com/office/drawing/2014/main" id="{AF34C0D2-3827-F527-8C3E-9CDC96F1F733}"/>
              </a:ext>
            </a:extLst>
          </p:cNvPr>
          <p:cNvGraphicFramePr>
            <a:graphicFrameLocks noGrp="1"/>
          </p:cNvGraphicFramePr>
          <p:nvPr>
            <p:extLst>
              <p:ext uri="{D42A27DB-BD31-4B8C-83A1-F6EECF244321}">
                <p14:modId xmlns:p14="http://schemas.microsoft.com/office/powerpoint/2010/main" val="3594215002"/>
              </p:ext>
            </p:extLst>
          </p:nvPr>
        </p:nvGraphicFramePr>
        <p:xfrm>
          <a:off x="5267738" y="2673289"/>
          <a:ext cx="3628183" cy="1188720"/>
        </p:xfrm>
        <a:graphic>
          <a:graphicData uri="http://schemas.openxmlformats.org/drawingml/2006/table">
            <a:tbl>
              <a:tblPr firstRow="1" bandRow="1">
                <a:tableStyleId>{5C22544A-7EE6-4342-B048-85BDC9FD1C3A}</a:tableStyleId>
              </a:tblPr>
              <a:tblGrid>
                <a:gridCol w="2467614">
                  <a:extLst>
                    <a:ext uri="{9D8B030D-6E8A-4147-A177-3AD203B41FA5}">
                      <a16:colId xmlns:a16="http://schemas.microsoft.com/office/drawing/2014/main" val="2999628534"/>
                    </a:ext>
                  </a:extLst>
                </a:gridCol>
                <a:gridCol w="1160569">
                  <a:extLst>
                    <a:ext uri="{9D8B030D-6E8A-4147-A177-3AD203B41FA5}">
                      <a16:colId xmlns:a16="http://schemas.microsoft.com/office/drawing/2014/main" val="4167813860"/>
                    </a:ext>
                  </a:extLst>
                </a:gridCol>
              </a:tblGrid>
              <a:tr h="369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kern="1200" dirty="0">
                          <a:solidFill>
                            <a:schemeClr val="tx1"/>
                          </a:solidFill>
                          <a:latin typeface="Arial" panose="020B0604020202020204" pitchFamily="34" charset="0"/>
                          <a:ea typeface="+mn-ea"/>
                          <a:cs typeface="Arial" panose="020B0604020202020204" pitchFamily="34" charset="0"/>
                        </a:rPr>
                        <a:t>Chilli Paneer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7958266"/>
                  </a:ext>
                </a:extLst>
              </a:tr>
              <a:tr h="369029">
                <a:tc>
                  <a:txBody>
                    <a:bodyPr/>
                    <a:lstStyle/>
                    <a:p>
                      <a:pPr marL="0" algn="l" defTabSz="914400" rtl="0" eaLnBrk="1" latinLnBrk="0" hangingPunct="1"/>
                      <a:r>
                        <a:rPr lang="en-GB" sz="2000" b="0" kern="1200" dirty="0">
                          <a:solidFill>
                            <a:schemeClr val="tx1"/>
                          </a:solidFill>
                          <a:latin typeface="Arial" panose="020B0604020202020204" pitchFamily="34" charset="0"/>
                          <a:ea typeface="+mn-ea"/>
                          <a:cs typeface="Arial" panose="020B0604020202020204" pitchFamily="34" charset="0"/>
                        </a:rPr>
                        <a:t>Chilli Baby Corn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35337911"/>
                  </a:ext>
                </a:extLst>
              </a:tr>
              <a:tr h="369029">
                <a:tc>
                  <a:txBody>
                    <a:bodyPr/>
                    <a:lstStyle/>
                    <a:p>
                      <a:pPr marL="0" algn="l" defTabSz="914400" rtl="0" eaLnBrk="1" latinLnBrk="0" hangingPunct="1"/>
                      <a:r>
                        <a:rPr lang="en-GB" sz="2000" b="0" kern="1200" dirty="0">
                          <a:solidFill>
                            <a:schemeClr val="tx1"/>
                          </a:solidFill>
                          <a:latin typeface="Arial" panose="020B0604020202020204" pitchFamily="34" charset="0"/>
                          <a:ea typeface="+mn-ea"/>
                          <a:cs typeface="Arial" panose="020B0604020202020204" pitchFamily="34" charset="0"/>
                        </a:rPr>
                        <a:t>Chilli Mushroom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63115255"/>
                  </a:ext>
                </a:extLst>
              </a:tr>
            </a:tbl>
          </a:graphicData>
        </a:graphic>
      </p:graphicFrame>
      <p:sp>
        <p:nvSpPr>
          <p:cNvPr id="14" name="TextBox 13">
            <a:extLst>
              <a:ext uri="{FF2B5EF4-FFF2-40B4-BE49-F238E27FC236}">
                <a16:creationId xmlns:a16="http://schemas.microsoft.com/office/drawing/2014/main" id="{6C5004ED-F0A5-4A4E-0678-8A791E1415B2}"/>
              </a:ext>
            </a:extLst>
          </p:cNvPr>
          <p:cNvSpPr txBox="1"/>
          <p:nvPr/>
        </p:nvSpPr>
        <p:spPr>
          <a:xfrm>
            <a:off x="927214" y="14785610"/>
            <a:ext cx="5827954" cy="584775"/>
          </a:xfrm>
          <a:prstGeom prst="rect">
            <a:avLst/>
          </a:prstGeom>
          <a:noFill/>
        </p:spPr>
        <p:txBody>
          <a:bodyPr wrap="square" rtlCol="0">
            <a:spAutoFit/>
          </a:bodyPr>
          <a:lstStyle>
            <a:defPPr>
              <a:defRPr lang="en-US"/>
            </a:defPPr>
            <a:lvl1pPr algn="ctr">
              <a:defRPr sz="3200" b="1">
                <a:latin typeface="Trade Gothic Next Heavy" panose="020F0502020204030204" pitchFamily="34" charset="0"/>
                <a:cs typeface="Arial" panose="020B0604020202020204" pitchFamily="34" charset="0"/>
              </a:defRPr>
            </a:lvl1pPr>
          </a:lstStyle>
          <a:p>
            <a:r>
              <a:rPr lang="en-GB" dirty="0"/>
              <a:t>Amruta  +44 745 941 9446</a:t>
            </a:r>
          </a:p>
        </p:txBody>
      </p:sp>
      <p:pic>
        <p:nvPicPr>
          <p:cNvPr id="15" name="Picture 14">
            <a:extLst>
              <a:ext uri="{FF2B5EF4-FFF2-40B4-BE49-F238E27FC236}">
                <a16:creationId xmlns:a16="http://schemas.microsoft.com/office/drawing/2014/main" id="{076AFCFB-3AF1-AE19-9E27-F3B738449249}"/>
              </a:ext>
            </a:extLst>
          </p:cNvPr>
          <p:cNvPicPr>
            <a:picLocks noChangeAspect="1"/>
          </p:cNvPicPr>
          <p:nvPr/>
        </p:nvPicPr>
        <p:blipFill>
          <a:blip r:embed="rId5"/>
          <a:stretch>
            <a:fillRect/>
          </a:stretch>
        </p:blipFill>
        <p:spPr>
          <a:xfrm>
            <a:off x="222224" y="14785610"/>
            <a:ext cx="614681" cy="620938"/>
          </a:xfrm>
          <a:prstGeom prst="rect">
            <a:avLst/>
          </a:prstGeom>
        </p:spPr>
      </p:pic>
      <p:sp>
        <p:nvSpPr>
          <p:cNvPr id="22" name="TextBox 21">
            <a:extLst>
              <a:ext uri="{FF2B5EF4-FFF2-40B4-BE49-F238E27FC236}">
                <a16:creationId xmlns:a16="http://schemas.microsoft.com/office/drawing/2014/main" id="{0433C982-5535-97AC-A2F8-F54BBEC7DCDC}"/>
              </a:ext>
            </a:extLst>
          </p:cNvPr>
          <p:cNvSpPr txBox="1"/>
          <p:nvPr/>
        </p:nvSpPr>
        <p:spPr>
          <a:xfrm>
            <a:off x="95013" y="15533865"/>
            <a:ext cx="6811506" cy="738664"/>
          </a:xfrm>
          <a:prstGeom prst="rect">
            <a:avLst/>
          </a:prstGeom>
          <a:noFill/>
        </p:spPr>
        <p:txBody>
          <a:bodyPr wrap="square" rtlCol="0">
            <a:spAutoFit/>
          </a:bodyPr>
          <a:lstStyle/>
          <a:p>
            <a:pPr algn="ctr"/>
            <a:r>
              <a:rPr lang="en-GB" sz="1400" b="1" u="sng" dirty="0">
                <a:latin typeface="Arial" panose="020B0604020202020204" pitchFamily="34" charset="0"/>
                <a:cs typeface="Arial" panose="020B0604020202020204" pitchFamily="34" charset="0"/>
              </a:rPr>
              <a:t>Allergy Advice:</a:t>
            </a:r>
            <a:r>
              <a:rPr lang="en-GB" sz="1400" dirty="0">
                <a:latin typeface="Arial" panose="020B0604020202020204" pitchFamily="34" charset="0"/>
                <a:cs typeface="Arial" panose="020B0604020202020204" pitchFamily="34" charset="0"/>
              </a:rPr>
              <a:t>  Food prepared in our premises may contain Milk, Gluten, Garlic, Nuts, Mustard, Lupin  and Peanuts  as ingredients. If you have any allergies, please let us know before ordering. We will do our best to advise you.</a:t>
            </a:r>
          </a:p>
        </p:txBody>
      </p:sp>
      <p:pic>
        <p:nvPicPr>
          <p:cNvPr id="25" name="Picture 24">
            <a:extLst>
              <a:ext uri="{FF2B5EF4-FFF2-40B4-BE49-F238E27FC236}">
                <a16:creationId xmlns:a16="http://schemas.microsoft.com/office/drawing/2014/main" id="{931C3FCE-CCEF-4E46-9FEE-766FAA324959}"/>
              </a:ext>
            </a:extLst>
          </p:cNvPr>
          <p:cNvPicPr>
            <a:picLocks noChangeAspect="1"/>
          </p:cNvPicPr>
          <p:nvPr/>
        </p:nvPicPr>
        <p:blipFill>
          <a:blip r:embed="rId6"/>
          <a:stretch>
            <a:fillRect/>
          </a:stretch>
        </p:blipFill>
        <p:spPr>
          <a:xfrm>
            <a:off x="6935786" y="14785610"/>
            <a:ext cx="2199436" cy="1486919"/>
          </a:xfrm>
          <a:prstGeom prst="rect">
            <a:avLst/>
          </a:prstGeom>
        </p:spPr>
      </p:pic>
      <p:pic>
        <p:nvPicPr>
          <p:cNvPr id="26" name="Picture 25" descr="A card with a house and a bird&#10;&#10;AI-generated content may be incorrect.">
            <a:extLst>
              <a:ext uri="{FF2B5EF4-FFF2-40B4-BE49-F238E27FC236}">
                <a16:creationId xmlns:a16="http://schemas.microsoft.com/office/drawing/2014/main" id="{BD242BB1-F1F8-45BC-2E11-95923A8A254F}"/>
              </a:ext>
            </a:extLst>
          </p:cNvPr>
          <p:cNvPicPr>
            <a:picLocks noChangeAspect="1"/>
          </p:cNvPicPr>
          <p:nvPr/>
        </p:nvPicPr>
        <p:blipFill>
          <a:blip r:embed="rId7"/>
          <a:srcRect l="-3061" r="-1"/>
          <a:stretch>
            <a:fillRect/>
          </a:stretch>
        </p:blipFill>
        <p:spPr>
          <a:xfrm>
            <a:off x="2976794" y="65666"/>
            <a:ext cx="3190412" cy="1333500"/>
          </a:xfrm>
          <a:prstGeom prst="rect">
            <a:avLst/>
          </a:prstGeom>
        </p:spPr>
      </p:pic>
      <p:pic>
        <p:nvPicPr>
          <p:cNvPr id="27" name="Picture 26">
            <a:extLst>
              <a:ext uri="{FF2B5EF4-FFF2-40B4-BE49-F238E27FC236}">
                <a16:creationId xmlns:a16="http://schemas.microsoft.com/office/drawing/2014/main" id="{D0375EB6-CF4C-5BF3-6E64-D898C1A4AE04}"/>
              </a:ext>
            </a:extLst>
          </p:cNvPr>
          <p:cNvPicPr>
            <a:picLocks noChangeAspect="1"/>
          </p:cNvPicPr>
          <p:nvPr/>
        </p:nvPicPr>
        <p:blipFill>
          <a:blip r:embed="rId8"/>
          <a:stretch>
            <a:fillRect/>
          </a:stretch>
        </p:blipFill>
        <p:spPr>
          <a:xfrm>
            <a:off x="7235528" y="44032"/>
            <a:ext cx="1619714" cy="1333500"/>
          </a:xfrm>
          <a:prstGeom prst="rect">
            <a:avLst/>
          </a:prstGeom>
        </p:spPr>
      </p:pic>
      <p:sp>
        <p:nvSpPr>
          <p:cNvPr id="28" name="TextBox 27">
            <a:extLst>
              <a:ext uri="{FF2B5EF4-FFF2-40B4-BE49-F238E27FC236}">
                <a16:creationId xmlns:a16="http://schemas.microsoft.com/office/drawing/2014/main" id="{F5C1B90E-4B6E-D59D-FC8B-286E66BC067A}"/>
              </a:ext>
            </a:extLst>
          </p:cNvPr>
          <p:cNvSpPr txBox="1"/>
          <p:nvPr/>
        </p:nvSpPr>
        <p:spPr>
          <a:xfrm>
            <a:off x="695910" y="479277"/>
            <a:ext cx="1530612" cy="502766"/>
          </a:xfrm>
          <a:prstGeom prst="rect">
            <a:avLst/>
          </a:prstGeom>
          <a:solidFill>
            <a:schemeClr val="accent2">
              <a:lumMod val="50000"/>
            </a:schemeClr>
          </a:solidFill>
        </p:spPr>
        <p:txBody>
          <a:bodyPr wrap="square" rtlCol="0">
            <a:spAutoFit/>
          </a:bodyPr>
          <a:lstStyle/>
          <a:p>
            <a:pPr algn="ctr"/>
            <a:r>
              <a:rPr lang="en-GB" sz="2667" dirty="0">
                <a:solidFill>
                  <a:schemeClr val="bg1"/>
                </a:solidFill>
                <a:latin typeface="Arial Black" panose="020B0A04020102020204" pitchFamily="34" charset="0"/>
                <a:cs typeface="Arial" panose="020B0604020202020204" pitchFamily="34" charset="0"/>
              </a:rPr>
              <a:t>2026</a:t>
            </a:r>
          </a:p>
        </p:txBody>
      </p:sp>
      <p:cxnSp>
        <p:nvCxnSpPr>
          <p:cNvPr id="30" name="Straight Connector 29">
            <a:extLst>
              <a:ext uri="{FF2B5EF4-FFF2-40B4-BE49-F238E27FC236}">
                <a16:creationId xmlns:a16="http://schemas.microsoft.com/office/drawing/2014/main" id="{9CFA4379-F93E-CF98-3972-168DF4107103}"/>
              </a:ext>
            </a:extLst>
          </p:cNvPr>
          <p:cNvCxnSpPr>
            <a:cxnSpLocks/>
          </p:cNvCxnSpPr>
          <p:nvPr/>
        </p:nvCxnSpPr>
        <p:spPr>
          <a:xfrm>
            <a:off x="4904686" y="4939293"/>
            <a:ext cx="0" cy="4756793"/>
          </a:xfrm>
          <a:prstGeom prst="line">
            <a:avLst/>
          </a:prstGeom>
          <a:ln>
            <a:prstDash val="lgDashDotDot"/>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8632258"/>
      </p:ext>
    </p:extLst>
  </p:cSld>
  <p:clrMapOvr>
    <a:masterClrMapping/>
  </p:clrMapOvr>
  <mc:AlternateContent xmlns:mc="http://schemas.openxmlformats.org/markup-compatibility/2006" xmlns:p14="http://schemas.microsoft.com/office/powerpoint/2010/main">
    <mc:Choice Requires="p14">
      <p:transition spd="slow" p14:dur="3000" advTm="10000"/>
    </mc:Choice>
    <mc:Fallback xmlns="">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ppt_x"/>
                                          </p:val>
                                        </p:tav>
                                        <p:tav tm="100000">
                                          <p:val>
                                            <p:strVal val="#ppt_x"/>
                                          </p:val>
                                        </p:tav>
                                      </p:tavLst>
                                    </p:anim>
                                    <p:anim calcmode="lin" valueType="num">
                                      <p:cBhvr additive="base">
                                        <p:cTn id="47" dur="500" fill="hold"/>
                                        <p:tgtEl>
                                          <p:spTgt spid="19"/>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fill="hold"/>
                                        <p:tgtEl>
                                          <p:spTgt spid="8"/>
                                        </p:tgtEl>
                                        <p:attrNameLst>
                                          <p:attrName>ppt_x</p:attrName>
                                        </p:attrNameLst>
                                      </p:cBhvr>
                                      <p:tavLst>
                                        <p:tav tm="0">
                                          <p:val>
                                            <p:strVal val="#ppt_x"/>
                                          </p:val>
                                        </p:tav>
                                        <p:tav tm="100000">
                                          <p:val>
                                            <p:strVal val="#ppt_x"/>
                                          </p:val>
                                        </p:tav>
                                      </p:tavLst>
                                    </p:anim>
                                    <p:anim calcmode="lin" valueType="num">
                                      <p:cBhvr additive="base">
                                        <p:cTn id="5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anim calcmode="lin" valueType="num">
                                      <p:cBhvr>
                                        <p:cTn id="62" dur="1000" fill="hold"/>
                                        <p:tgtEl>
                                          <p:spTgt spid="9"/>
                                        </p:tgtEl>
                                        <p:attrNameLst>
                                          <p:attrName>ppt_x</p:attrName>
                                        </p:attrNameLst>
                                      </p:cBhvr>
                                      <p:tavLst>
                                        <p:tav tm="0">
                                          <p:val>
                                            <p:strVal val="#ppt_x"/>
                                          </p:val>
                                        </p:tav>
                                        <p:tav tm="100000">
                                          <p:val>
                                            <p:strVal val="#ppt_x"/>
                                          </p:val>
                                        </p:tav>
                                      </p:tavLst>
                                    </p:anim>
                                    <p:anim calcmode="lin" valueType="num">
                                      <p:cBhvr>
                                        <p:cTn id="6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C6D66-C6B5-1973-6F57-8C2D10DEF28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C39EA75-EA15-9D5E-5CA9-0CCF96F1017D}"/>
              </a:ext>
            </a:extLst>
          </p:cNvPr>
          <p:cNvSpPr/>
          <p:nvPr/>
        </p:nvSpPr>
        <p:spPr>
          <a:xfrm>
            <a:off x="-29266" y="1"/>
            <a:ext cx="9143999" cy="16255999"/>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TextBox 16">
            <a:extLst>
              <a:ext uri="{FF2B5EF4-FFF2-40B4-BE49-F238E27FC236}">
                <a16:creationId xmlns:a16="http://schemas.microsoft.com/office/drawing/2014/main" id="{A0131CDD-4A35-D3A7-6CFE-8C336EC5964E}"/>
              </a:ext>
            </a:extLst>
          </p:cNvPr>
          <p:cNvSpPr txBox="1"/>
          <p:nvPr/>
        </p:nvSpPr>
        <p:spPr>
          <a:xfrm>
            <a:off x="2770421" y="7256309"/>
            <a:ext cx="4465107" cy="584775"/>
          </a:xfrm>
          <a:prstGeom prst="rect">
            <a:avLst/>
          </a:prstGeom>
          <a:noFill/>
        </p:spPr>
        <p:txBody>
          <a:bodyPr wrap="square" rtlCol="0">
            <a:spAutoFit/>
          </a:bodyPr>
          <a:lstStyle>
            <a:defPPr>
              <a:defRPr lang="en-US"/>
            </a:defPPr>
            <a:lvl1pPr algn="ctr">
              <a:defRPr sz="3200" b="1">
                <a:latin typeface="Trade Gothic Next Heavy" panose="020F0502020204030204" pitchFamily="34" charset="0"/>
                <a:cs typeface="Arial" panose="020B0604020202020204" pitchFamily="34" charset="0"/>
              </a:defRPr>
            </a:lvl1pPr>
          </a:lstStyle>
          <a:p>
            <a:r>
              <a:rPr lang="en-GB" dirty="0"/>
              <a:t>Snacks (£7 / Box)</a:t>
            </a:r>
          </a:p>
        </p:txBody>
      </p:sp>
      <p:sp>
        <p:nvSpPr>
          <p:cNvPr id="18" name="TextBox 17">
            <a:extLst>
              <a:ext uri="{FF2B5EF4-FFF2-40B4-BE49-F238E27FC236}">
                <a16:creationId xmlns:a16="http://schemas.microsoft.com/office/drawing/2014/main" id="{813328C4-3D60-E09D-EBDB-BC46DE530FDA}"/>
              </a:ext>
            </a:extLst>
          </p:cNvPr>
          <p:cNvSpPr txBox="1"/>
          <p:nvPr/>
        </p:nvSpPr>
        <p:spPr>
          <a:xfrm>
            <a:off x="2661866" y="1793657"/>
            <a:ext cx="3820266" cy="584775"/>
          </a:xfrm>
          <a:prstGeom prst="rect">
            <a:avLst/>
          </a:prstGeom>
          <a:noFill/>
        </p:spPr>
        <p:txBody>
          <a:bodyPr wrap="square" rtlCol="0">
            <a:spAutoFit/>
          </a:bodyPr>
          <a:lstStyle>
            <a:defPPr>
              <a:defRPr lang="en-US"/>
            </a:defPPr>
            <a:lvl1pPr algn="ctr">
              <a:defRPr sz="3200" b="1">
                <a:latin typeface="Trade Gothic Next Heavy" panose="020F0502020204030204" pitchFamily="34" charset="0"/>
                <a:cs typeface="Arial" panose="020B0604020202020204" pitchFamily="34" charset="0"/>
              </a:defRPr>
            </a:lvl1pPr>
          </a:lstStyle>
          <a:p>
            <a:r>
              <a:rPr lang="en-GB" dirty="0"/>
              <a:t>Snacks</a:t>
            </a:r>
          </a:p>
        </p:txBody>
      </p:sp>
      <p:sp>
        <p:nvSpPr>
          <p:cNvPr id="19" name="TextBox 18">
            <a:extLst>
              <a:ext uri="{FF2B5EF4-FFF2-40B4-BE49-F238E27FC236}">
                <a16:creationId xmlns:a16="http://schemas.microsoft.com/office/drawing/2014/main" id="{248E2AA3-5357-BBC2-B94D-75792F183AA0}"/>
              </a:ext>
            </a:extLst>
          </p:cNvPr>
          <p:cNvSpPr txBox="1"/>
          <p:nvPr/>
        </p:nvSpPr>
        <p:spPr>
          <a:xfrm>
            <a:off x="3258033" y="10587009"/>
            <a:ext cx="3199691" cy="584775"/>
          </a:xfrm>
          <a:prstGeom prst="rect">
            <a:avLst/>
          </a:prstGeom>
          <a:noFill/>
        </p:spPr>
        <p:txBody>
          <a:bodyPr wrap="square" rtlCol="0">
            <a:spAutoFit/>
          </a:bodyPr>
          <a:lstStyle/>
          <a:p>
            <a:pPr algn="ctr"/>
            <a:r>
              <a:rPr lang="en-GB" sz="3200" b="1" dirty="0">
                <a:latin typeface="Trade Gothic Next Heavy" panose="020F0502020204030204" pitchFamily="34" charset="0"/>
                <a:cs typeface="Arial" panose="020B0604020202020204" pitchFamily="34" charset="0"/>
              </a:rPr>
              <a:t>Chat</a:t>
            </a:r>
            <a:r>
              <a:rPr lang="en-GB" sz="2667" dirty="0">
                <a:latin typeface="Arial Black" panose="020B0A04020102020204" pitchFamily="34" charset="0"/>
                <a:cs typeface="Aldhabi" panose="020B0604020202020204" pitchFamily="2" charset="-78"/>
              </a:rPr>
              <a:t> </a:t>
            </a:r>
            <a:r>
              <a:rPr lang="en-GB" sz="3200" b="1" dirty="0">
                <a:latin typeface="Trade Gothic Next Heavy" panose="020F0502020204030204" pitchFamily="34" charset="0"/>
                <a:cs typeface="Arial" panose="020B0604020202020204" pitchFamily="34" charset="0"/>
              </a:rPr>
              <a:t>(£7 / Box)</a:t>
            </a:r>
          </a:p>
        </p:txBody>
      </p:sp>
      <p:graphicFrame>
        <p:nvGraphicFramePr>
          <p:cNvPr id="13" name="Table 12">
            <a:extLst>
              <a:ext uri="{FF2B5EF4-FFF2-40B4-BE49-F238E27FC236}">
                <a16:creationId xmlns:a16="http://schemas.microsoft.com/office/drawing/2014/main" id="{ED97FBBD-48BB-2A54-F803-5E3638DD6275}"/>
              </a:ext>
            </a:extLst>
          </p:cNvPr>
          <p:cNvGraphicFramePr>
            <a:graphicFrameLocks noGrp="1"/>
          </p:cNvGraphicFramePr>
          <p:nvPr>
            <p:extLst>
              <p:ext uri="{D42A27DB-BD31-4B8C-83A1-F6EECF244321}">
                <p14:modId xmlns:p14="http://schemas.microsoft.com/office/powerpoint/2010/main" val="2732477993"/>
              </p:ext>
            </p:extLst>
          </p:nvPr>
        </p:nvGraphicFramePr>
        <p:xfrm>
          <a:off x="1841269" y="3253787"/>
          <a:ext cx="5667212" cy="3566160"/>
        </p:xfrm>
        <a:graphic>
          <a:graphicData uri="http://schemas.openxmlformats.org/drawingml/2006/table">
            <a:tbl>
              <a:tblPr firstRow="1" bandRow="1">
                <a:tableStyleId>{5C22544A-7EE6-4342-B048-85BDC9FD1C3A}</a:tableStyleId>
              </a:tblPr>
              <a:tblGrid>
                <a:gridCol w="3449692">
                  <a:extLst>
                    <a:ext uri="{9D8B030D-6E8A-4147-A177-3AD203B41FA5}">
                      <a16:colId xmlns:a16="http://schemas.microsoft.com/office/drawing/2014/main" val="2999628534"/>
                    </a:ext>
                  </a:extLst>
                </a:gridCol>
                <a:gridCol w="2217520">
                  <a:extLst>
                    <a:ext uri="{9D8B030D-6E8A-4147-A177-3AD203B41FA5}">
                      <a16:colId xmlns:a16="http://schemas.microsoft.com/office/drawing/2014/main" val="3329253668"/>
                    </a:ext>
                  </a:extLst>
                </a:gridCol>
              </a:tblGrid>
              <a:tr h="369029">
                <a:tc>
                  <a:txBody>
                    <a:bodyPr/>
                    <a:lstStyle/>
                    <a:p>
                      <a:r>
                        <a:rPr lang="en-GB" sz="2000" b="0" dirty="0">
                          <a:solidFill>
                            <a:schemeClr val="tx1"/>
                          </a:solidFill>
                          <a:latin typeface="Arial" panose="020B0604020202020204" pitchFamily="34" charset="0"/>
                          <a:cs typeface="Arial" panose="020B0604020202020204" pitchFamily="34" charset="0"/>
                        </a:rPr>
                        <a:t>Vada Pav</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b="0" dirty="0">
                          <a:solidFill>
                            <a:schemeClr val="tx1"/>
                          </a:solidFill>
                          <a:latin typeface="Arial" panose="020B0604020202020204" pitchFamily="34" charset="0"/>
                          <a:cs typeface="Arial" panose="020B0604020202020204" pitchFamily="34" charset="0"/>
                        </a:rPr>
                        <a:t>£ 1.75 Each</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2574459"/>
                  </a:ext>
                </a:extLst>
              </a:tr>
              <a:tr h="369029">
                <a:tc>
                  <a:txBody>
                    <a:bodyPr/>
                    <a:lstStyle/>
                    <a:p>
                      <a:r>
                        <a:rPr lang="en-GB" sz="2000" b="0" dirty="0" err="1">
                          <a:solidFill>
                            <a:schemeClr val="tx1"/>
                          </a:solidFill>
                          <a:latin typeface="Arial" panose="020B0604020202020204" pitchFamily="34" charset="0"/>
                          <a:cs typeface="Arial" panose="020B0604020202020204" pitchFamily="34" charset="0"/>
                        </a:rPr>
                        <a:t>Kacchi</a:t>
                      </a:r>
                      <a:r>
                        <a:rPr lang="en-GB" sz="2000" b="0" dirty="0">
                          <a:solidFill>
                            <a:schemeClr val="tx1"/>
                          </a:solidFill>
                          <a:latin typeface="Arial" panose="020B0604020202020204" pitchFamily="34" charset="0"/>
                          <a:cs typeface="Arial" panose="020B0604020202020204" pitchFamily="34" charset="0"/>
                        </a:rPr>
                        <a:t> </a:t>
                      </a:r>
                      <a:r>
                        <a:rPr lang="en-GB" sz="2000" b="0" dirty="0" err="1">
                          <a:solidFill>
                            <a:schemeClr val="tx1"/>
                          </a:solidFill>
                          <a:latin typeface="Arial" panose="020B0604020202020204" pitchFamily="34" charset="0"/>
                          <a:cs typeface="Arial" panose="020B0604020202020204" pitchFamily="34" charset="0"/>
                        </a:rPr>
                        <a:t>Dabeli</a:t>
                      </a:r>
                      <a:endParaRPr lang="en-GB" sz="20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b="0" dirty="0">
                          <a:solidFill>
                            <a:schemeClr val="tx1"/>
                          </a:solidFill>
                          <a:latin typeface="Arial" panose="020B0604020202020204" pitchFamily="34" charset="0"/>
                          <a:cs typeface="Arial" panose="020B0604020202020204" pitchFamily="34" charset="0"/>
                        </a:rPr>
                        <a:t>£ 1.75 Each</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0902204"/>
                  </a:ext>
                </a:extLst>
              </a:tr>
              <a:tr h="369029">
                <a:tc>
                  <a:txBody>
                    <a:bodyPr/>
                    <a:lstStyle/>
                    <a:p>
                      <a:r>
                        <a:rPr lang="en-GB" sz="2000" b="0" dirty="0">
                          <a:solidFill>
                            <a:schemeClr val="tx1"/>
                          </a:solidFill>
                          <a:latin typeface="Arial" panose="020B0604020202020204" pitchFamily="34" charset="0"/>
                          <a:cs typeface="Arial" panose="020B0604020202020204" pitchFamily="34" charset="0"/>
                        </a:rPr>
                        <a:t>Panjabi Samosa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2000" b="0" dirty="0">
                          <a:solidFill>
                            <a:schemeClr val="tx1"/>
                          </a:solidFill>
                          <a:latin typeface="Arial" panose="020B0604020202020204" pitchFamily="34" charset="0"/>
                          <a:cs typeface="Arial" panose="020B0604020202020204" pitchFamily="34" charset="0"/>
                        </a:rPr>
                        <a:t>£ 1.50 Each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7958266"/>
                  </a:ext>
                </a:extLst>
              </a:tr>
              <a:tr h="369029">
                <a:tc>
                  <a:txBody>
                    <a:bodyPr/>
                    <a:lstStyle/>
                    <a:p>
                      <a:r>
                        <a:rPr lang="en-GB" sz="2000" b="0" dirty="0">
                          <a:solidFill>
                            <a:schemeClr val="tx1"/>
                          </a:solidFill>
                          <a:latin typeface="Arial" panose="020B0604020202020204" pitchFamily="34" charset="0"/>
                          <a:cs typeface="Arial" panose="020B0604020202020204" pitchFamily="34" charset="0"/>
                        </a:rPr>
                        <a:t>Veg Puff</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2000" b="0" dirty="0">
                          <a:solidFill>
                            <a:schemeClr val="tx1"/>
                          </a:solidFill>
                          <a:latin typeface="Arial" panose="020B0604020202020204" pitchFamily="34" charset="0"/>
                          <a:cs typeface="Arial" panose="020B0604020202020204" pitchFamily="34" charset="0"/>
                        </a:rPr>
                        <a:t>£ 1.50 Each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35337911"/>
                  </a:ext>
                </a:extLst>
              </a:tr>
              <a:tr h="369029">
                <a:tc>
                  <a:txBody>
                    <a:bodyPr/>
                    <a:lstStyle/>
                    <a:p>
                      <a:r>
                        <a:rPr lang="en-GB" sz="2000" b="0" dirty="0">
                          <a:solidFill>
                            <a:schemeClr val="tx1"/>
                          </a:solidFill>
                          <a:latin typeface="Arial" panose="020B0604020202020204" pitchFamily="34" charset="0"/>
                          <a:cs typeface="Arial" panose="020B0604020202020204" pitchFamily="34" charset="0"/>
                        </a:rPr>
                        <a:t>Bread </a:t>
                      </a:r>
                      <a:r>
                        <a:rPr lang="en-GB" sz="2000" b="0" dirty="0" err="1">
                          <a:solidFill>
                            <a:schemeClr val="tx1"/>
                          </a:solidFill>
                          <a:latin typeface="Arial" panose="020B0604020202020204" pitchFamily="34" charset="0"/>
                          <a:cs typeface="Arial" panose="020B0604020202020204" pitchFamily="34" charset="0"/>
                        </a:rPr>
                        <a:t>Pakoda</a:t>
                      </a:r>
                      <a:endParaRPr lang="en-GB" sz="20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2000" b="0" dirty="0">
                          <a:solidFill>
                            <a:schemeClr val="tx1"/>
                          </a:solidFill>
                          <a:latin typeface="Arial" panose="020B0604020202020204" pitchFamily="34" charset="0"/>
                          <a:cs typeface="Arial" panose="020B0604020202020204" pitchFamily="34" charset="0"/>
                        </a:rPr>
                        <a:t>£ 1.50 Each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5078952"/>
                  </a:ext>
                </a:extLst>
              </a:tr>
              <a:tr h="369029">
                <a:tc>
                  <a:txBody>
                    <a:bodyPr/>
                    <a:lstStyle/>
                    <a:p>
                      <a:r>
                        <a:rPr lang="en-GB" sz="2000" b="0" dirty="0" err="1">
                          <a:solidFill>
                            <a:schemeClr val="tx1"/>
                          </a:solidFill>
                          <a:latin typeface="Arial" panose="020B0604020202020204" pitchFamily="34" charset="0"/>
                          <a:cs typeface="Arial" panose="020B0604020202020204" pitchFamily="34" charset="0"/>
                        </a:rPr>
                        <a:t>Khasta</a:t>
                      </a:r>
                      <a:r>
                        <a:rPr lang="en-GB" sz="2000" b="0" dirty="0">
                          <a:solidFill>
                            <a:schemeClr val="tx1"/>
                          </a:solidFill>
                          <a:latin typeface="Arial" panose="020B0604020202020204" pitchFamily="34" charset="0"/>
                          <a:cs typeface="Arial" panose="020B0604020202020204" pitchFamily="34" charset="0"/>
                        </a:rPr>
                        <a:t> Kachori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2000" b="0" dirty="0">
                          <a:solidFill>
                            <a:schemeClr val="tx1"/>
                          </a:solidFill>
                          <a:latin typeface="Arial" panose="020B0604020202020204" pitchFamily="34" charset="0"/>
                          <a:cs typeface="Arial" panose="020B0604020202020204" pitchFamily="34" charset="0"/>
                        </a:rPr>
                        <a:t>£ 1.50 Each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92078128"/>
                  </a:ext>
                </a:extLst>
              </a:tr>
              <a:tr h="369029">
                <a:tc>
                  <a:txBody>
                    <a:bodyPr/>
                    <a:lstStyle/>
                    <a:p>
                      <a:r>
                        <a:rPr lang="en-GB" sz="2000" b="0" dirty="0">
                          <a:solidFill>
                            <a:schemeClr val="tx1"/>
                          </a:solidFill>
                          <a:latin typeface="Arial" panose="020B0604020202020204" pitchFamily="34" charset="0"/>
                          <a:cs typeface="Arial" panose="020B0604020202020204" pitchFamily="34" charset="0"/>
                        </a:rPr>
                        <a:t>Stuff Mirchi </a:t>
                      </a:r>
                      <a:r>
                        <a:rPr lang="en-GB" sz="2000" b="0" dirty="0" err="1">
                          <a:solidFill>
                            <a:schemeClr val="tx1"/>
                          </a:solidFill>
                          <a:latin typeface="Arial" panose="020B0604020202020204" pitchFamily="34" charset="0"/>
                          <a:cs typeface="Arial" panose="020B0604020202020204" pitchFamily="34" charset="0"/>
                        </a:rPr>
                        <a:t>Pakoda</a:t>
                      </a:r>
                      <a:endParaRPr lang="en-GB" sz="20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2000" b="0" dirty="0">
                          <a:solidFill>
                            <a:schemeClr val="tx1"/>
                          </a:solidFill>
                          <a:latin typeface="Arial" panose="020B0604020202020204" pitchFamily="34" charset="0"/>
                          <a:cs typeface="Arial" panose="020B0604020202020204" pitchFamily="34" charset="0"/>
                        </a:rPr>
                        <a:t>£ 1.50 Each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9883279"/>
                  </a:ext>
                </a:extLst>
              </a:tr>
              <a:tr h="36902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0" dirty="0" err="1">
                          <a:solidFill>
                            <a:schemeClr val="tx1"/>
                          </a:solidFill>
                          <a:latin typeface="Arial" panose="020B0604020202020204" pitchFamily="34" charset="0"/>
                          <a:cs typeface="Arial" panose="020B0604020202020204" pitchFamily="34" charset="0"/>
                        </a:rPr>
                        <a:t>Sabudana</a:t>
                      </a:r>
                      <a:r>
                        <a:rPr lang="en-GB" sz="2000" b="0" dirty="0">
                          <a:solidFill>
                            <a:schemeClr val="tx1"/>
                          </a:solidFill>
                          <a:latin typeface="Arial" panose="020B0604020202020204" pitchFamily="34" charset="0"/>
                          <a:cs typeface="Arial" panose="020B0604020202020204" pitchFamily="34" charset="0"/>
                        </a:rPr>
                        <a:t> Vada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Arial" panose="020B0604020202020204" pitchFamily="34" charset="0"/>
                          <a:cs typeface="Arial" panose="020B0604020202020204" pitchFamily="34" charset="0"/>
                        </a:rPr>
                        <a:t>£ 0.80 Each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93786503"/>
                  </a:ext>
                </a:extLst>
              </a:tr>
              <a:tr h="369029">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04395864"/>
                  </a:ext>
                </a:extLst>
              </a:tr>
            </a:tbl>
          </a:graphicData>
        </a:graphic>
      </p:graphicFrame>
      <p:sp>
        <p:nvSpPr>
          <p:cNvPr id="15" name="TextBox 14">
            <a:extLst>
              <a:ext uri="{FF2B5EF4-FFF2-40B4-BE49-F238E27FC236}">
                <a16:creationId xmlns:a16="http://schemas.microsoft.com/office/drawing/2014/main" id="{0125780A-16F1-915F-E38E-5D1A5F2DB68E}"/>
              </a:ext>
            </a:extLst>
          </p:cNvPr>
          <p:cNvSpPr txBox="1"/>
          <p:nvPr/>
        </p:nvSpPr>
        <p:spPr>
          <a:xfrm>
            <a:off x="1340600" y="2478749"/>
            <a:ext cx="6180312" cy="400110"/>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 * Minimum Order Quantity is 5 for below items )</a:t>
            </a:r>
          </a:p>
        </p:txBody>
      </p:sp>
      <p:graphicFrame>
        <p:nvGraphicFramePr>
          <p:cNvPr id="25" name="Table 12">
            <a:extLst>
              <a:ext uri="{FF2B5EF4-FFF2-40B4-BE49-F238E27FC236}">
                <a16:creationId xmlns:a16="http://schemas.microsoft.com/office/drawing/2014/main" id="{086E73E4-E0B7-679F-D922-708DF6D8E38B}"/>
              </a:ext>
            </a:extLst>
          </p:cNvPr>
          <p:cNvGraphicFramePr>
            <a:graphicFrameLocks noGrp="1"/>
          </p:cNvGraphicFramePr>
          <p:nvPr>
            <p:extLst>
              <p:ext uri="{D42A27DB-BD31-4B8C-83A1-F6EECF244321}">
                <p14:modId xmlns:p14="http://schemas.microsoft.com/office/powerpoint/2010/main" val="2842135168"/>
              </p:ext>
            </p:extLst>
          </p:nvPr>
        </p:nvGraphicFramePr>
        <p:xfrm>
          <a:off x="3607724" y="11352698"/>
          <a:ext cx="2472667" cy="1981200"/>
        </p:xfrm>
        <a:graphic>
          <a:graphicData uri="http://schemas.openxmlformats.org/drawingml/2006/table">
            <a:tbl>
              <a:tblPr firstRow="1" bandRow="1">
                <a:tableStyleId>{5C22544A-7EE6-4342-B048-85BDC9FD1C3A}</a:tableStyleId>
              </a:tblPr>
              <a:tblGrid>
                <a:gridCol w="2472667">
                  <a:extLst>
                    <a:ext uri="{9D8B030D-6E8A-4147-A177-3AD203B41FA5}">
                      <a16:colId xmlns:a16="http://schemas.microsoft.com/office/drawing/2014/main" val="2999628534"/>
                    </a:ext>
                  </a:extLst>
                </a:gridCol>
              </a:tblGrid>
              <a:tr h="369029">
                <a:tc>
                  <a:txBody>
                    <a:bodyPr/>
                    <a:lstStyle/>
                    <a:p>
                      <a:r>
                        <a:rPr lang="en-GB" sz="2000" b="0" dirty="0">
                          <a:solidFill>
                            <a:schemeClr val="tx1"/>
                          </a:solidFill>
                          <a:latin typeface="Arial" panose="020B0604020202020204" pitchFamily="34" charset="0"/>
                          <a:cs typeface="Arial" panose="020B0604020202020204" pitchFamily="34" charset="0"/>
                        </a:rPr>
                        <a:t>Dahi Puri</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2574459"/>
                  </a:ext>
                </a:extLst>
              </a:tr>
              <a:tr h="369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Arial" panose="020B0604020202020204" pitchFamily="34" charset="0"/>
                          <a:cs typeface="Arial" panose="020B0604020202020204" pitchFamily="34" charset="0"/>
                        </a:rPr>
                        <a:t>Samosa Chat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71462531"/>
                  </a:ext>
                </a:extLst>
              </a:tr>
              <a:tr h="369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Arial" panose="020B0604020202020204" pitchFamily="34" charset="0"/>
                          <a:cs typeface="Arial" panose="020B0604020202020204" pitchFamily="34" charset="0"/>
                        </a:rPr>
                        <a:t>Katori Chat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05104207"/>
                  </a:ext>
                </a:extLst>
              </a:tr>
              <a:tr h="369029">
                <a:tc>
                  <a:txBody>
                    <a:bodyPr/>
                    <a:lstStyle/>
                    <a:p>
                      <a:r>
                        <a:rPr lang="en-GB" sz="2000" b="0" dirty="0" err="1">
                          <a:solidFill>
                            <a:schemeClr val="tx1"/>
                          </a:solidFill>
                          <a:latin typeface="Arial" panose="020B0604020202020204" pitchFamily="34" charset="0"/>
                          <a:cs typeface="Arial" panose="020B0604020202020204" pitchFamily="34" charset="0"/>
                        </a:rPr>
                        <a:t>Papdi</a:t>
                      </a:r>
                      <a:r>
                        <a:rPr lang="en-GB" sz="2000" b="0" dirty="0">
                          <a:solidFill>
                            <a:schemeClr val="tx1"/>
                          </a:solidFill>
                          <a:latin typeface="Arial" panose="020B0604020202020204" pitchFamily="34" charset="0"/>
                          <a:cs typeface="Arial" panose="020B0604020202020204" pitchFamily="34" charset="0"/>
                        </a:rPr>
                        <a:t> Chat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03698626"/>
                  </a:ext>
                </a:extLst>
              </a:tr>
              <a:tr h="369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err="1">
                          <a:solidFill>
                            <a:schemeClr val="tx1"/>
                          </a:solidFill>
                          <a:latin typeface="Arial" panose="020B0604020202020204" pitchFamily="34" charset="0"/>
                          <a:cs typeface="Arial" panose="020B0604020202020204" pitchFamily="34" charset="0"/>
                        </a:rPr>
                        <a:t>Ragada</a:t>
                      </a:r>
                      <a:r>
                        <a:rPr lang="en-GB" sz="2000" b="0" dirty="0">
                          <a:solidFill>
                            <a:schemeClr val="tx1"/>
                          </a:solidFill>
                          <a:latin typeface="Arial" panose="020B0604020202020204" pitchFamily="34" charset="0"/>
                          <a:cs typeface="Arial" panose="020B0604020202020204" pitchFamily="34" charset="0"/>
                        </a:rPr>
                        <a:t> </a:t>
                      </a:r>
                      <a:r>
                        <a:rPr lang="en-GB" sz="2000" b="0" dirty="0" err="1">
                          <a:solidFill>
                            <a:schemeClr val="tx1"/>
                          </a:solidFill>
                          <a:latin typeface="Arial" panose="020B0604020202020204" pitchFamily="34" charset="0"/>
                          <a:cs typeface="Arial" panose="020B0604020202020204" pitchFamily="34" charset="0"/>
                        </a:rPr>
                        <a:t>Pattice</a:t>
                      </a:r>
                      <a:endParaRPr lang="en-GB" sz="20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8877442"/>
                  </a:ext>
                </a:extLst>
              </a:tr>
            </a:tbl>
          </a:graphicData>
        </a:graphic>
      </p:graphicFrame>
      <p:graphicFrame>
        <p:nvGraphicFramePr>
          <p:cNvPr id="28" name="Table 12">
            <a:extLst>
              <a:ext uri="{FF2B5EF4-FFF2-40B4-BE49-F238E27FC236}">
                <a16:creationId xmlns:a16="http://schemas.microsoft.com/office/drawing/2014/main" id="{9EB764AE-A550-DAC1-9B17-7EF1BDCC8C2A}"/>
              </a:ext>
            </a:extLst>
          </p:cNvPr>
          <p:cNvGraphicFramePr>
            <a:graphicFrameLocks noGrp="1"/>
          </p:cNvGraphicFramePr>
          <p:nvPr>
            <p:extLst>
              <p:ext uri="{D42A27DB-BD31-4B8C-83A1-F6EECF244321}">
                <p14:modId xmlns:p14="http://schemas.microsoft.com/office/powerpoint/2010/main" val="2944392326"/>
              </p:ext>
            </p:extLst>
          </p:nvPr>
        </p:nvGraphicFramePr>
        <p:xfrm>
          <a:off x="1841269" y="8006792"/>
          <a:ext cx="2560550" cy="1981200"/>
        </p:xfrm>
        <a:graphic>
          <a:graphicData uri="http://schemas.openxmlformats.org/drawingml/2006/table">
            <a:tbl>
              <a:tblPr firstRow="1" bandRow="1">
                <a:tableStyleId>{5C22544A-7EE6-4342-B048-85BDC9FD1C3A}</a:tableStyleId>
              </a:tblPr>
              <a:tblGrid>
                <a:gridCol w="2560550">
                  <a:extLst>
                    <a:ext uri="{9D8B030D-6E8A-4147-A177-3AD203B41FA5}">
                      <a16:colId xmlns:a16="http://schemas.microsoft.com/office/drawing/2014/main" val="2999628534"/>
                    </a:ext>
                  </a:extLst>
                </a:gridCol>
              </a:tblGrid>
              <a:tr h="369029">
                <a:tc>
                  <a:txBody>
                    <a:bodyPr/>
                    <a:lstStyle/>
                    <a:p>
                      <a:r>
                        <a:rPr lang="en-GB" sz="2000" b="0" dirty="0">
                          <a:solidFill>
                            <a:schemeClr val="tx1"/>
                          </a:solidFill>
                          <a:latin typeface="Arial" panose="020B0604020202020204" pitchFamily="34" charset="0"/>
                          <a:cs typeface="Arial" panose="020B0604020202020204" pitchFamily="34" charset="0"/>
                        </a:rPr>
                        <a:t>Veg Cutlet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71462531"/>
                  </a:ext>
                </a:extLst>
              </a:tr>
              <a:tr h="3879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err="1">
                          <a:solidFill>
                            <a:schemeClr val="tx1"/>
                          </a:solidFill>
                          <a:latin typeface="Arial" panose="020B0604020202020204" pitchFamily="34" charset="0"/>
                          <a:cs typeface="Arial" panose="020B0604020202020204" pitchFamily="34" charset="0"/>
                        </a:rPr>
                        <a:t>Misal</a:t>
                      </a:r>
                      <a:r>
                        <a:rPr lang="en-GB" sz="2000" b="0" dirty="0">
                          <a:solidFill>
                            <a:schemeClr val="tx1"/>
                          </a:solidFill>
                          <a:latin typeface="Arial" panose="020B0604020202020204" pitchFamily="34" charset="0"/>
                          <a:cs typeface="Arial" panose="020B0604020202020204" pitchFamily="34" charset="0"/>
                        </a:rPr>
                        <a:t> Pav</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7958266"/>
                  </a:ext>
                </a:extLst>
              </a:tr>
              <a:tr h="369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err="1">
                          <a:solidFill>
                            <a:schemeClr val="tx1"/>
                          </a:solidFill>
                          <a:latin typeface="Arial" panose="020B0604020202020204" pitchFamily="34" charset="0"/>
                          <a:cs typeface="Arial" panose="020B0604020202020204" pitchFamily="34" charset="0"/>
                        </a:rPr>
                        <a:t>Khaman</a:t>
                      </a:r>
                      <a:r>
                        <a:rPr lang="en-GB" sz="2000" b="0" dirty="0">
                          <a:solidFill>
                            <a:schemeClr val="tx1"/>
                          </a:solidFill>
                          <a:latin typeface="Arial" panose="020B0604020202020204" pitchFamily="34" charset="0"/>
                          <a:cs typeface="Arial" panose="020B0604020202020204" pitchFamily="34" charset="0"/>
                        </a:rPr>
                        <a:t> </a:t>
                      </a:r>
                      <a:r>
                        <a:rPr lang="en-GB" sz="2000" b="0" dirty="0" err="1">
                          <a:solidFill>
                            <a:schemeClr val="tx1"/>
                          </a:solidFill>
                          <a:latin typeface="Arial" panose="020B0604020202020204" pitchFamily="34" charset="0"/>
                          <a:cs typeface="Arial" panose="020B0604020202020204" pitchFamily="34" charset="0"/>
                        </a:rPr>
                        <a:t>Dhokala</a:t>
                      </a:r>
                      <a:endParaRPr lang="en-GB" sz="20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35337911"/>
                  </a:ext>
                </a:extLst>
              </a:tr>
              <a:tr h="369029">
                <a:tc>
                  <a:txBody>
                    <a:bodyPr/>
                    <a:lstStyle/>
                    <a:p>
                      <a:r>
                        <a:rPr lang="en-GB" sz="2000" b="0" dirty="0">
                          <a:solidFill>
                            <a:schemeClr val="tx1"/>
                          </a:solidFill>
                          <a:latin typeface="Arial" panose="020B0604020202020204" pitchFamily="34" charset="0"/>
                          <a:cs typeface="Arial" panose="020B0604020202020204" pitchFamily="34" charset="0"/>
                        </a:rPr>
                        <a:t>Pav Bhaji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5078952"/>
                  </a:ext>
                </a:extLst>
              </a:tr>
              <a:tr h="36902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Arial" panose="020B0604020202020204" pitchFamily="34" charset="0"/>
                          <a:cs typeface="Arial" panose="020B0604020202020204" pitchFamily="34" charset="0"/>
                        </a:rPr>
                        <a:t>Chole </a:t>
                      </a:r>
                      <a:r>
                        <a:rPr lang="en-GB" sz="2000" b="0" dirty="0" err="1">
                          <a:solidFill>
                            <a:schemeClr val="tx1"/>
                          </a:solidFill>
                          <a:latin typeface="Arial" panose="020B0604020202020204" pitchFamily="34" charset="0"/>
                          <a:cs typeface="Arial" panose="020B0604020202020204" pitchFamily="34" charset="0"/>
                        </a:rPr>
                        <a:t>Bhature</a:t>
                      </a:r>
                      <a:endParaRPr lang="en-GB" sz="20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2563184"/>
                  </a:ext>
                </a:extLst>
              </a:tr>
            </a:tbl>
          </a:graphicData>
        </a:graphic>
      </p:graphicFrame>
      <p:graphicFrame>
        <p:nvGraphicFramePr>
          <p:cNvPr id="29" name="Table 12">
            <a:extLst>
              <a:ext uri="{FF2B5EF4-FFF2-40B4-BE49-F238E27FC236}">
                <a16:creationId xmlns:a16="http://schemas.microsoft.com/office/drawing/2014/main" id="{C5486F4C-B6CE-1A9B-F459-071FAC7D39B7}"/>
              </a:ext>
            </a:extLst>
          </p:cNvPr>
          <p:cNvGraphicFramePr>
            <a:graphicFrameLocks noGrp="1"/>
          </p:cNvGraphicFramePr>
          <p:nvPr>
            <p:extLst>
              <p:ext uri="{D42A27DB-BD31-4B8C-83A1-F6EECF244321}">
                <p14:modId xmlns:p14="http://schemas.microsoft.com/office/powerpoint/2010/main" val="3354859929"/>
              </p:ext>
            </p:extLst>
          </p:nvPr>
        </p:nvGraphicFramePr>
        <p:xfrm>
          <a:off x="5201857" y="8006792"/>
          <a:ext cx="2560550" cy="1584960"/>
        </p:xfrm>
        <a:graphic>
          <a:graphicData uri="http://schemas.openxmlformats.org/drawingml/2006/table">
            <a:tbl>
              <a:tblPr firstRow="1" bandRow="1">
                <a:tableStyleId>{5C22544A-7EE6-4342-B048-85BDC9FD1C3A}</a:tableStyleId>
              </a:tblPr>
              <a:tblGrid>
                <a:gridCol w="2560550">
                  <a:extLst>
                    <a:ext uri="{9D8B030D-6E8A-4147-A177-3AD203B41FA5}">
                      <a16:colId xmlns:a16="http://schemas.microsoft.com/office/drawing/2014/main" val="2999628534"/>
                    </a:ext>
                  </a:extLst>
                </a:gridCol>
              </a:tblGrid>
              <a:tr h="36902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0" dirty="0" err="1">
                          <a:solidFill>
                            <a:schemeClr val="tx1"/>
                          </a:solidFill>
                          <a:latin typeface="Arial" panose="020B0604020202020204" pitchFamily="34" charset="0"/>
                          <a:cs typeface="Arial" panose="020B0604020202020204" pitchFamily="34" charset="0"/>
                        </a:rPr>
                        <a:t>Dahi</a:t>
                      </a:r>
                      <a:r>
                        <a:rPr lang="en-GB" sz="2000" b="0" dirty="0">
                          <a:solidFill>
                            <a:schemeClr val="tx1"/>
                          </a:solidFill>
                          <a:latin typeface="Arial" panose="020B0604020202020204" pitchFamily="34" charset="0"/>
                          <a:cs typeface="Arial" panose="020B0604020202020204" pitchFamily="34" charset="0"/>
                        </a:rPr>
                        <a:t> Vada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0582977"/>
                  </a:ext>
                </a:extLst>
              </a:tr>
              <a:tr h="36902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0" dirty="0" err="1">
                          <a:solidFill>
                            <a:schemeClr val="tx1"/>
                          </a:solidFill>
                          <a:latin typeface="Arial" panose="020B0604020202020204" pitchFamily="34" charset="0"/>
                          <a:cs typeface="Arial" panose="020B0604020202020204" pitchFamily="34" charset="0"/>
                        </a:rPr>
                        <a:t>Daal</a:t>
                      </a:r>
                      <a:r>
                        <a:rPr lang="en-GB" sz="2000" b="0" dirty="0">
                          <a:solidFill>
                            <a:schemeClr val="tx1"/>
                          </a:solidFill>
                          <a:latin typeface="Arial" panose="020B0604020202020204" pitchFamily="34" charset="0"/>
                          <a:cs typeface="Arial" panose="020B0604020202020204" pitchFamily="34" charset="0"/>
                        </a:rPr>
                        <a:t> </a:t>
                      </a:r>
                      <a:r>
                        <a:rPr lang="en-GB" sz="2000" b="0" dirty="0" err="1">
                          <a:solidFill>
                            <a:schemeClr val="tx1"/>
                          </a:solidFill>
                          <a:latin typeface="Arial" panose="020B0604020202020204" pitchFamily="34" charset="0"/>
                          <a:cs typeface="Arial" panose="020B0604020202020204" pitchFamily="34" charset="0"/>
                        </a:rPr>
                        <a:t>Bati</a:t>
                      </a:r>
                      <a:endParaRPr lang="en-GB" sz="20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70073879"/>
                  </a:ext>
                </a:extLst>
              </a:tr>
              <a:tr h="36902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0" dirty="0" err="1">
                          <a:solidFill>
                            <a:schemeClr val="tx1"/>
                          </a:solidFill>
                          <a:latin typeface="Arial" panose="020B0604020202020204" pitchFamily="34" charset="0"/>
                          <a:cs typeface="Arial" panose="020B0604020202020204" pitchFamily="34" charset="0"/>
                        </a:rPr>
                        <a:t>Gujarathi</a:t>
                      </a:r>
                      <a:r>
                        <a:rPr lang="en-GB" sz="2000" b="0" dirty="0">
                          <a:solidFill>
                            <a:schemeClr val="tx1"/>
                          </a:solidFill>
                          <a:latin typeface="Arial" panose="020B0604020202020204" pitchFamily="34" charset="0"/>
                          <a:cs typeface="Arial" panose="020B0604020202020204" pitchFamily="34" charset="0"/>
                        </a:rPr>
                        <a:t> </a:t>
                      </a:r>
                      <a:r>
                        <a:rPr lang="en-GB" sz="2000" b="0" dirty="0" err="1">
                          <a:solidFill>
                            <a:schemeClr val="tx1"/>
                          </a:solidFill>
                          <a:latin typeface="Arial" panose="020B0604020202020204" pitchFamily="34" charset="0"/>
                          <a:cs typeface="Arial" panose="020B0604020202020204" pitchFamily="34" charset="0"/>
                        </a:rPr>
                        <a:t>Handvo</a:t>
                      </a:r>
                      <a:endParaRPr lang="en-GB" sz="20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08348227"/>
                  </a:ext>
                </a:extLst>
              </a:tr>
              <a:tr h="36902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0" dirty="0" err="1">
                          <a:solidFill>
                            <a:schemeClr val="tx1"/>
                          </a:solidFill>
                          <a:latin typeface="Arial" panose="020B0604020202020204" pitchFamily="34" charset="0"/>
                          <a:cs typeface="Arial" panose="020B0604020202020204" pitchFamily="34" charset="0"/>
                        </a:rPr>
                        <a:t>Kolhapuri</a:t>
                      </a:r>
                      <a:r>
                        <a:rPr lang="en-GB" sz="2000" b="0" dirty="0">
                          <a:solidFill>
                            <a:schemeClr val="tx1"/>
                          </a:solidFill>
                          <a:latin typeface="Arial" panose="020B0604020202020204" pitchFamily="34" charset="0"/>
                          <a:cs typeface="Arial" panose="020B0604020202020204" pitchFamily="34" charset="0"/>
                        </a:rPr>
                        <a:t> Cut Vada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352644"/>
                  </a:ext>
                </a:extLst>
              </a:tr>
            </a:tbl>
          </a:graphicData>
        </a:graphic>
      </p:graphicFrame>
      <p:pic>
        <p:nvPicPr>
          <p:cNvPr id="30" name="Picture 29">
            <a:extLst>
              <a:ext uri="{FF2B5EF4-FFF2-40B4-BE49-F238E27FC236}">
                <a16:creationId xmlns:a16="http://schemas.microsoft.com/office/drawing/2014/main" id="{B1C1071B-AB9B-F01F-FECA-E4C58A639609}"/>
              </a:ext>
            </a:extLst>
          </p:cNvPr>
          <p:cNvPicPr>
            <a:picLocks noChangeAspect="1"/>
          </p:cNvPicPr>
          <p:nvPr/>
        </p:nvPicPr>
        <p:blipFill rotWithShape="1">
          <a:blip r:embed="rId2"/>
          <a:srcRect l="5981"/>
          <a:stretch/>
        </p:blipFill>
        <p:spPr>
          <a:xfrm rot="16200000">
            <a:off x="-260030" y="2051975"/>
            <a:ext cx="1809378" cy="1252800"/>
          </a:xfrm>
          <a:prstGeom prst="rect">
            <a:avLst/>
          </a:prstGeom>
        </p:spPr>
      </p:pic>
      <p:pic>
        <p:nvPicPr>
          <p:cNvPr id="31" name="Picture 30">
            <a:extLst>
              <a:ext uri="{FF2B5EF4-FFF2-40B4-BE49-F238E27FC236}">
                <a16:creationId xmlns:a16="http://schemas.microsoft.com/office/drawing/2014/main" id="{A5EB40FA-E97E-7296-EE76-3455B9BC5785}"/>
              </a:ext>
            </a:extLst>
          </p:cNvPr>
          <p:cNvPicPr>
            <a:picLocks noChangeAspect="1"/>
          </p:cNvPicPr>
          <p:nvPr/>
        </p:nvPicPr>
        <p:blipFill rotWithShape="1">
          <a:blip r:embed="rId3"/>
          <a:srcRect l="10579"/>
          <a:stretch/>
        </p:blipFill>
        <p:spPr>
          <a:xfrm rot="16200000">
            <a:off x="-183360" y="3754841"/>
            <a:ext cx="1656038" cy="1252800"/>
          </a:xfrm>
          <a:prstGeom prst="rect">
            <a:avLst/>
          </a:prstGeom>
        </p:spPr>
      </p:pic>
      <p:pic>
        <p:nvPicPr>
          <p:cNvPr id="32" name="Picture 31">
            <a:extLst>
              <a:ext uri="{FF2B5EF4-FFF2-40B4-BE49-F238E27FC236}">
                <a16:creationId xmlns:a16="http://schemas.microsoft.com/office/drawing/2014/main" id="{2466E933-0608-4A7B-BB49-BC91970A433C}"/>
              </a:ext>
            </a:extLst>
          </p:cNvPr>
          <p:cNvPicPr>
            <a:picLocks noChangeAspect="1"/>
          </p:cNvPicPr>
          <p:nvPr/>
        </p:nvPicPr>
        <p:blipFill rotWithShape="1">
          <a:blip r:embed="rId4"/>
          <a:srcRect l="2086" r="4202"/>
          <a:stretch/>
        </p:blipFill>
        <p:spPr>
          <a:xfrm rot="16200000">
            <a:off x="-337455" y="5568727"/>
            <a:ext cx="1964226" cy="1252800"/>
          </a:xfrm>
          <a:prstGeom prst="rect">
            <a:avLst/>
          </a:prstGeom>
        </p:spPr>
      </p:pic>
      <p:pic>
        <p:nvPicPr>
          <p:cNvPr id="34" name="Picture 33">
            <a:extLst>
              <a:ext uri="{FF2B5EF4-FFF2-40B4-BE49-F238E27FC236}">
                <a16:creationId xmlns:a16="http://schemas.microsoft.com/office/drawing/2014/main" id="{A280AE0F-9A31-2443-7987-87A75AFAFF9A}"/>
              </a:ext>
            </a:extLst>
          </p:cNvPr>
          <p:cNvPicPr>
            <a:picLocks noChangeAspect="1"/>
          </p:cNvPicPr>
          <p:nvPr/>
        </p:nvPicPr>
        <p:blipFill rotWithShape="1">
          <a:blip r:embed="rId5"/>
          <a:srcRect r="4630"/>
          <a:stretch/>
        </p:blipFill>
        <p:spPr>
          <a:xfrm rot="16200000">
            <a:off x="-231763" y="9131694"/>
            <a:ext cx="1752842" cy="1252800"/>
          </a:xfrm>
          <a:prstGeom prst="rect">
            <a:avLst/>
          </a:prstGeom>
        </p:spPr>
      </p:pic>
      <p:sp>
        <p:nvSpPr>
          <p:cNvPr id="2" name="TextBox 1">
            <a:extLst>
              <a:ext uri="{FF2B5EF4-FFF2-40B4-BE49-F238E27FC236}">
                <a16:creationId xmlns:a16="http://schemas.microsoft.com/office/drawing/2014/main" id="{C69AE1B5-4F15-82A2-5D1D-03B3CC8EF2A8}"/>
              </a:ext>
            </a:extLst>
          </p:cNvPr>
          <p:cNvSpPr txBox="1"/>
          <p:nvPr/>
        </p:nvSpPr>
        <p:spPr>
          <a:xfrm>
            <a:off x="927214" y="14785610"/>
            <a:ext cx="5827954" cy="584775"/>
          </a:xfrm>
          <a:prstGeom prst="rect">
            <a:avLst/>
          </a:prstGeom>
          <a:noFill/>
        </p:spPr>
        <p:txBody>
          <a:bodyPr wrap="square" rtlCol="0">
            <a:spAutoFit/>
          </a:bodyPr>
          <a:lstStyle>
            <a:defPPr>
              <a:defRPr lang="en-US"/>
            </a:defPPr>
            <a:lvl1pPr algn="ctr">
              <a:defRPr sz="3200" b="1">
                <a:latin typeface="Trade Gothic Next Heavy" panose="020F0502020204030204" pitchFamily="34" charset="0"/>
                <a:cs typeface="Arial" panose="020B0604020202020204" pitchFamily="34" charset="0"/>
              </a:defRPr>
            </a:lvl1pPr>
          </a:lstStyle>
          <a:p>
            <a:r>
              <a:rPr lang="en-GB" dirty="0"/>
              <a:t>Amruta  +44 745 941 9446</a:t>
            </a:r>
          </a:p>
        </p:txBody>
      </p:sp>
      <p:pic>
        <p:nvPicPr>
          <p:cNvPr id="5" name="Picture 4">
            <a:extLst>
              <a:ext uri="{FF2B5EF4-FFF2-40B4-BE49-F238E27FC236}">
                <a16:creationId xmlns:a16="http://schemas.microsoft.com/office/drawing/2014/main" id="{274DAB96-18FA-E156-0DF1-35B74B8D65CE}"/>
              </a:ext>
            </a:extLst>
          </p:cNvPr>
          <p:cNvPicPr>
            <a:picLocks noChangeAspect="1"/>
          </p:cNvPicPr>
          <p:nvPr/>
        </p:nvPicPr>
        <p:blipFill>
          <a:blip r:embed="rId6"/>
          <a:stretch>
            <a:fillRect/>
          </a:stretch>
        </p:blipFill>
        <p:spPr>
          <a:xfrm>
            <a:off x="222224" y="14785610"/>
            <a:ext cx="614681" cy="620938"/>
          </a:xfrm>
          <a:prstGeom prst="rect">
            <a:avLst/>
          </a:prstGeom>
        </p:spPr>
      </p:pic>
      <p:sp>
        <p:nvSpPr>
          <p:cNvPr id="6" name="TextBox 5">
            <a:extLst>
              <a:ext uri="{FF2B5EF4-FFF2-40B4-BE49-F238E27FC236}">
                <a16:creationId xmlns:a16="http://schemas.microsoft.com/office/drawing/2014/main" id="{664C7065-8E09-AB8E-8124-8FC9A48C65B2}"/>
              </a:ext>
            </a:extLst>
          </p:cNvPr>
          <p:cNvSpPr txBox="1"/>
          <p:nvPr/>
        </p:nvSpPr>
        <p:spPr>
          <a:xfrm>
            <a:off x="95013" y="15533865"/>
            <a:ext cx="6811506" cy="738664"/>
          </a:xfrm>
          <a:prstGeom prst="rect">
            <a:avLst/>
          </a:prstGeom>
          <a:noFill/>
        </p:spPr>
        <p:txBody>
          <a:bodyPr wrap="square" rtlCol="0">
            <a:spAutoFit/>
          </a:bodyPr>
          <a:lstStyle/>
          <a:p>
            <a:pPr algn="ctr"/>
            <a:r>
              <a:rPr lang="en-GB" sz="1400" b="1" u="sng" dirty="0">
                <a:latin typeface="Arial" panose="020B0604020202020204" pitchFamily="34" charset="0"/>
                <a:cs typeface="Arial" panose="020B0604020202020204" pitchFamily="34" charset="0"/>
              </a:rPr>
              <a:t>Allergy Advice:</a:t>
            </a:r>
            <a:r>
              <a:rPr lang="en-GB" sz="1400" dirty="0">
                <a:latin typeface="Arial" panose="020B0604020202020204" pitchFamily="34" charset="0"/>
                <a:cs typeface="Arial" panose="020B0604020202020204" pitchFamily="34" charset="0"/>
              </a:rPr>
              <a:t>  Food prepared in our premises may contain Milk, Gluten, Garlic, Nuts, Mustard, Lupin  and Peanuts  as ingredients. If you have any allergies, please let us know before ordering. We will do our best to advise you.</a:t>
            </a:r>
          </a:p>
        </p:txBody>
      </p:sp>
      <p:pic>
        <p:nvPicPr>
          <p:cNvPr id="7" name="Picture 6">
            <a:extLst>
              <a:ext uri="{FF2B5EF4-FFF2-40B4-BE49-F238E27FC236}">
                <a16:creationId xmlns:a16="http://schemas.microsoft.com/office/drawing/2014/main" id="{F6E194AE-FADF-5DC2-CE98-1053E6159957}"/>
              </a:ext>
            </a:extLst>
          </p:cNvPr>
          <p:cNvPicPr>
            <a:picLocks noChangeAspect="1"/>
          </p:cNvPicPr>
          <p:nvPr/>
        </p:nvPicPr>
        <p:blipFill>
          <a:blip r:embed="rId7"/>
          <a:stretch>
            <a:fillRect/>
          </a:stretch>
        </p:blipFill>
        <p:spPr>
          <a:xfrm>
            <a:off x="6935786" y="14785610"/>
            <a:ext cx="2199436" cy="1486919"/>
          </a:xfrm>
          <a:prstGeom prst="rect">
            <a:avLst/>
          </a:prstGeom>
        </p:spPr>
      </p:pic>
      <p:pic>
        <p:nvPicPr>
          <p:cNvPr id="8" name="Picture 7" descr="A card with a house and a bird&#10;&#10;AI-generated content may be incorrect.">
            <a:extLst>
              <a:ext uri="{FF2B5EF4-FFF2-40B4-BE49-F238E27FC236}">
                <a16:creationId xmlns:a16="http://schemas.microsoft.com/office/drawing/2014/main" id="{76409251-3FE2-7F6D-9E47-BF689DB0F6EE}"/>
              </a:ext>
            </a:extLst>
          </p:cNvPr>
          <p:cNvPicPr>
            <a:picLocks noChangeAspect="1"/>
          </p:cNvPicPr>
          <p:nvPr/>
        </p:nvPicPr>
        <p:blipFill>
          <a:blip r:embed="rId8"/>
          <a:srcRect l="-3061" r="-1"/>
          <a:stretch>
            <a:fillRect/>
          </a:stretch>
        </p:blipFill>
        <p:spPr>
          <a:xfrm>
            <a:off x="2976794" y="65666"/>
            <a:ext cx="3190412" cy="1333500"/>
          </a:xfrm>
          <a:prstGeom prst="rect">
            <a:avLst/>
          </a:prstGeom>
        </p:spPr>
      </p:pic>
      <p:pic>
        <p:nvPicPr>
          <p:cNvPr id="9" name="Picture 8">
            <a:extLst>
              <a:ext uri="{FF2B5EF4-FFF2-40B4-BE49-F238E27FC236}">
                <a16:creationId xmlns:a16="http://schemas.microsoft.com/office/drawing/2014/main" id="{80D46C5D-F343-1C79-4D98-75D6D1D61E82}"/>
              </a:ext>
            </a:extLst>
          </p:cNvPr>
          <p:cNvPicPr>
            <a:picLocks noChangeAspect="1"/>
          </p:cNvPicPr>
          <p:nvPr/>
        </p:nvPicPr>
        <p:blipFill>
          <a:blip r:embed="rId9"/>
          <a:stretch>
            <a:fillRect/>
          </a:stretch>
        </p:blipFill>
        <p:spPr>
          <a:xfrm>
            <a:off x="7235528" y="44032"/>
            <a:ext cx="1619714" cy="1333500"/>
          </a:xfrm>
          <a:prstGeom prst="rect">
            <a:avLst/>
          </a:prstGeom>
        </p:spPr>
      </p:pic>
      <p:sp>
        <p:nvSpPr>
          <p:cNvPr id="10" name="TextBox 9">
            <a:extLst>
              <a:ext uri="{FF2B5EF4-FFF2-40B4-BE49-F238E27FC236}">
                <a16:creationId xmlns:a16="http://schemas.microsoft.com/office/drawing/2014/main" id="{D35B1B02-1AF9-10EA-2DCC-4B76348A3BA5}"/>
              </a:ext>
            </a:extLst>
          </p:cNvPr>
          <p:cNvSpPr txBox="1"/>
          <p:nvPr/>
        </p:nvSpPr>
        <p:spPr>
          <a:xfrm>
            <a:off x="695910" y="479277"/>
            <a:ext cx="1530612" cy="502766"/>
          </a:xfrm>
          <a:prstGeom prst="rect">
            <a:avLst/>
          </a:prstGeom>
          <a:solidFill>
            <a:schemeClr val="accent2">
              <a:lumMod val="50000"/>
            </a:schemeClr>
          </a:solidFill>
        </p:spPr>
        <p:txBody>
          <a:bodyPr wrap="square" rtlCol="0">
            <a:spAutoFit/>
          </a:bodyPr>
          <a:lstStyle/>
          <a:p>
            <a:pPr algn="ctr"/>
            <a:r>
              <a:rPr lang="en-GB" sz="2667" dirty="0">
                <a:solidFill>
                  <a:schemeClr val="bg1"/>
                </a:solidFill>
                <a:latin typeface="Arial Black" panose="020B0A04020102020204" pitchFamily="34" charset="0"/>
                <a:cs typeface="Arial" panose="020B0604020202020204" pitchFamily="34" charset="0"/>
              </a:rPr>
              <a:t>2026</a:t>
            </a:r>
          </a:p>
        </p:txBody>
      </p:sp>
      <p:pic>
        <p:nvPicPr>
          <p:cNvPr id="3074" name="Picture 2" descr="Dahi Puri Recipe (Dahi Batata Puri)">
            <a:extLst>
              <a:ext uri="{FF2B5EF4-FFF2-40B4-BE49-F238E27FC236}">
                <a16:creationId xmlns:a16="http://schemas.microsoft.com/office/drawing/2014/main" id="{3E5D2143-3801-0F31-908A-35F72003316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1728"/>
          <a:stretch>
            <a:fillRect/>
          </a:stretch>
        </p:blipFill>
        <p:spPr bwMode="auto">
          <a:xfrm rot="16200000">
            <a:off x="-305367" y="10929745"/>
            <a:ext cx="1915194" cy="126794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ani Puri">
            <a:extLst>
              <a:ext uri="{FF2B5EF4-FFF2-40B4-BE49-F238E27FC236}">
                <a16:creationId xmlns:a16="http://schemas.microsoft.com/office/drawing/2014/main" id="{8D9C68DF-6511-6B23-E4A4-4AB54C25CB0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78" y="12521315"/>
            <a:ext cx="1310814" cy="211350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479DEB7F-D066-1477-72D5-C917A9472F32}"/>
              </a:ext>
            </a:extLst>
          </p:cNvPr>
          <p:cNvPicPr>
            <a:picLocks noChangeAspect="1"/>
          </p:cNvPicPr>
          <p:nvPr/>
        </p:nvPicPr>
        <p:blipFill rotWithShape="1">
          <a:blip r:embed="rId12"/>
          <a:srcRect l="6921"/>
          <a:stretch/>
        </p:blipFill>
        <p:spPr>
          <a:xfrm rot="16200000">
            <a:off x="-231762" y="7383180"/>
            <a:ext cx="1752841" cy="1252800"/>
          </a:xfrm>
          <a:prstGeom prst="rect">
            <a:avLst/>
          </a:prstGeom>
        </p:spPr>
      </p:pic>
    </p:spTree>
    <p:extLst>
      <p:ext uri="{BB962C8B-B14F-4D97-AF65-F5344CB8AC3E}">
        <p14:creationId xmlns:p14="http://schemas.microsoft.com/office/powerpoint/2010/main" val="893230915"/>
      </p:ext>
    </p:extLst>
  </p:cSld>
  <p:clrMapOvr>
    <a:masterClrMapping/>
  </p:clrMapOvr>
  <mc:AlternateContent xmlns:mc="http://schemas.openxmlformats.org/markup-compatibility/2006" xmlns:p14="http://schemas.microsoft.com/office/powerpoint/2010/main">
    <mc:Choice Requires="p14">
      <p:transition spd="slow" p14:dur="3000" advTm="10000"/>
    </mc:Choice>
    <mc:Fallback xmlns="">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anim calcmode="lin" valueType="num">
                                      <p:cBhvr>
                                        <p:cTn id="30" dur="1000" fill="hold"/>
                                        <p:tgtEl>
                                          <p:spTgt spid="28"/>
                                        </p:tgtEl>
                                        <p:attrNameLst>
                                          <p:attrName>ppt_x</p:attrName>
                                        </p:attrNameLst>
                                      </p:cBhvr>
                                      <p:tavLst>
                                        <p:tav tm="0">
                                          <p:val>
                                            <p:strVal val="#ppt_x"/>
                                          </p:val>
                                        </p:tav>
                                        <p:tav tm="100000">
                                          <p:val>
                                            <p:strVal val="#ppt_x"/>
                                          </p:val>
                                        </p:tav>
                                      </p:tavLst>
                                    </p:anim>
                                    <p:anim calcmode="lin" valueType="num">
                                      <p:cBhvr>
                                        <p:cTn id="31" dur="1000" fill="hold"/>
                                        <p:tgtEl>
                                          <p:spTgt spid="2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1000"/>
                                        <p:tgtEl>
                                          <p:spTgt spid="29"/>
                                        </p:tgtEl>
                                      </p:cBhvr>
                                    </p:animEffect>
                                    <p:anim calcmode="lin" valueType="num">
                                      <p:cBhvr>
                                        <p:cTn id="35" dur="1000" fill="hold"/>
                                        <p:tgtEl>
                                          <p:spTgt spid="29"/>
                                        </p:tgtEl>
                                        <p:attrNameLst>
                                          <p:attrName>ppt_x</p:attrName>
                                        </p:attrNameLst>
                                      </p:cBhvr>
                                      <p:tavLst>
                                        <p:tav tm="0">
                                          <p:val>
                                            <p:strVal val="#ppt_x"/>
                                          </p:val>
                                        </p:tav>
                                        <p:tav tm="100000">
                                          <p:val>
                                            <p:strVal val="#ppt_x"/>
                                          </p:val>
                                        </p:tav>
                                      </p:tavLst>
                                    </p:anim>
                                    <p:anim calcmode="lin" valueType="num">
                                      <p:cBhvr>
                                        <p:cTn id="3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1000"/>
                                        <p:tgtEl>
                                          <p:spTgt spid="25"/>
                                        </p:tgtEl>
                                      </p:cBhvr>
                                    </p:animEffect>
                                    <p:anim calcmode="lin" valueType="num">
                                      <p:cBhvr>
                                        <p:cTn id="47" dur="1000" fill="hold"/>
                                        <p:tgtEl>
                                          <p:spTgt spid="25"/>
                                        </p:tgtEl>
                                        <p:attrNameLst>
                                          <p:attrName>ppt_x</p:attrName>
                                        </p:attrNameLst>
                                      </p:cBhvr>
                                      <p:tavLst>
                                        <p:tav tm="0">
                                          <p:val>
                                            <p:strVal val="#ppt_x"/>
                                          </p:val>
                                        </p:tav>
                                        <p:tav tm="100000">
                                          <p:val>
                                            <p:strVal val="#ppt_x"/>
                                          </p:val>
                                        </p:tav>
                                      </p:tavLst>
                                    </p:anim>
                                    <p:anim calcmode="lin" valueType="num">
                                      <p:cBhvr>
                                        <p:cTn id="4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C18CF-D999-8530-7A51-D5F449FD502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5DEE38D-B36D-5633-E4EB-3F4E0CB50A9B}"/>
              </a:ext>
            </a:extLst>
          </p:cNvPr>
          <p:cNvSpPr/>
          <p:nvPr/>
        </p:nvSpPr>
        <p:spPr>
          <a:xfrm>
            <a:off x="-16566" y="1"/>
            <a:ext cx="9143999" cy="16255999"/>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TextBox 5">
            <a:extLst>
              <a:ext uri="{FF2B5EF4-FFF2-40B4-BE49-F238E27FC236}">
                <a16:creationId xmlns:a16="http://schemas.microsoft.com/office/drawing/2014/main" id="{344707DF-7B97-2107-2F8F-85B45424801F}"/>
              </a:ext>
            </a:extLst>
          </p:cNvPr>
          <p:cNvSpPr txBox="1"/>
          <p:nvPr/>
        </p:nvSpPr>
        <p:spPr>
          <a:xfrm>
            <a:off x="2787244" y="2587691"/>
            <a:ext cx="3406289" cy="1077218"/>
          </a:xfrm>
          <a:prstGeom prst="rect">
            <a:avLst/>
          </a:prstGeom>
          <a:noFill/>
        </p:spPr>
        <p:txBody>
          <a:bodyPr wrap="square" rtlCol="0">
            <a:spAutoFit/>
          </a:bodyPr>
          <a:lstStyle>
            <a:defPPr>
              <a:defRPr lang="en-US"/>
            </a:defPPr>
            <a:lvl1pPr algn="ctr">
              <a:defRPr sz="3200" b="1">
                <a:latin typeface="Trade Gothic Next Heavy" panose="020F0502020204030204" pitchFamily="34" charset="0"/>
                <a:cs typeface="Arial" panose="020B0604020202020204" pitchFamily="34" charset="0"/>
              </a:defRPr>
            </a:lvl1pPr>
          </a:lstStyle>
          <a:p>
            <a:r>
              <a:rPr lang="en-GB" dirty="0"/>
              <a:t>Sweets</a:t>
            </a:r>
          </a:p>
          <a:p>
            <a:endParaRPr lang="en-GB" dirty="0"/>
          </a:p>
        </p:txBody>
      </p:sp>
      <p:graphicFrame>
        <p:nvGraphicFramePr>
          <p:cNvPr id="7" name="Table 12">
            <a:extLst>
              <a:ext uri="{FF2B5EF4-FFF2-40B4-BE49-F238E27FC236}">
                <a16:creationId xmlns:a16="http://schemas.microsoft.com/office/drawing/2014/main" id="{E3E68FB4-A6D7-C6AA-4F2C-97FFDE052BC8}"/>
              </a:ext>
            </a:extLst>
          </p:cNvPr>
          <p:cNvGraphicFramePr>
            <a:graphicFrameLocks noGrp="1"/>
          </p:cNvGraphicFramePr>
          <p:nvPr>
            <p:extLst>
              <p:ext uri="{D42A27DB-BD31-4B8C-83A1-F6EECF244321}">
                <p14:modId xmlns:p14="http://schemas.microsoft.com/office/powerpoint/2010/main" val="124393635"/>
              </p:ext>
            </p:extLst>
          </p:nvPr>
        </p:nvGraphicFramePr>
        <p:xfrm>
          <a:off x="2256884" y="3238504"/>
          <a:ext cx="5729891" cy="2377440"/>
        </p:xfrm>
        <a:graphic>
          <a:graphicData uri="http://schemas.openxmlformats.org/drawingml/2006/table">
            <a:tbl>
              <a:tblPr firstRow="1" bandRow="1">
                <a:tableStyleId>{5C22544A-7EE6-4342-B048-85BDC9FD1C3A}</a:tableStyleId>
              </a:tblPr>
              <a:tblGrid>
                <a:gridCol w="3507813">
                  <a:extLst>
                    <a:ext uri="{9D8B030D-6E8A-4147-A177-3AD203B41FA5}">
                      <a16:colId xmlns:a16="http://schemas.microsoft.com/office/drawing/2014/main" val="2999628534"/>
                    </a:ext>
                  </a:extLst>
                </a:gridCol>
                <a:gridCol w="2222078">
                  <a:extLst>
                    <a:ext uri="{9D8B030D-6E8A-4147-A177-3AD203B41FA5}">
                      <a16:colId xmlns:a16="http://schemas.microsoft.com/office/drawing/2014/main" val="3329253668"/>
                    </a:ext>
                  </a:extLst>
                </a:gridCol>
              </a:tblGrid>
              <a:tr h="369029">
                <a:tc>
                  <a:txBody>
                    <a:bodyPr/>
                    <a:lstStyle/>
                    <a:p>
                      <a:r>
                        <a:rPr lang="en-GB" sz="2000" b="0" dirty="0">
                          <a:solidFill>
                            <a:schemeClr val="tx1"/>
                          </a:solidFill>
                          <a:latin typeface="Arial" panose="020B0604020202020204" pitchFamily="34" charset="0"/>
                          <a:cs typeface="Arial" panose="020B0604020202020204" pitchFamily="34" charset="0"/>
                        </a:rPr>
                        <a:t>Gulab Jamun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b="0" dirty="0">
                          <a:solidFill>
                            <a:schemeClr val="tx1"/>
                          </a:solidFill>
                          <a:latin typeface="Arial" panose="020B0604020202020204" pitchFamily="34" charset="0"/>
                          <a:cs typeface="Arial" panose="020B0604020202020204" pitchFamily="34" charset="0"/>
                        </a:rPr>
                        <a:t>£ 8 / Kg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2333975"/>
                  </a:ext>
                </a:extLst>
              </a:tr>
              <a:tr h="369029">
                <a:tc>
                  <a:txBody>
                    <a:bodyPr/>
                    <a:lstStyle/>
                    <a:p>
                      <a:r>
                        <a:rPr lang="en-GB" sz="2000" b="0" dirty="0">
                          <a:solidFill>
                            <a:schemeClr val="tx1"/>
                          </a:solidFill>
                          <a:latin typeface="Arial" panose="020B0604020202020204" pitchFamily="34" charset="0"/>
                          <a:cs typeface="Arial" panose="020B0604020202020204" pitchFamily="34" charset="0"/>
                        </a:rPr>
                        <a:t>Mung </a:t>
                      </a:r>
                      <a:r>
                        <a:rPr lang="en-GB" sz="2000" b="0" dirty="0" err="1">
                          <a:solidFill>
                            <a:schemeClr val="tx1"/>
                          </a:solidFill>
                          <a:latin typeface="Arial" panose="020B0604020202020204" pitchFamily="34" charset="0"/>
                          <a:cs typeface="Arial" panose="020B0604020202020204" pitchFamily="34" charset="0"/>
                        </a:rPr>
                        <a:t>Daal</a:t>
                      </a:r>
                      <a:r>
                        <a:rPr lang="en-GB" sz="2000" b="0" dirty="0">
                          <a:solidFill>
                            <a:schemeClr val="tx1"/>
                          </a:solidFill>
                          <a:latin typeface="Arial" panose="020B0604020202020204" pitchFamily="34" charset="0"/>
                          <a:cs typeface="Arial" panose="020B0604020202020204" pitchFamily="34" charset="0"/>
                        </a:rPr>
                        <a:t> Halwa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b="0" dirty="0">
                          <a:solidFill>
                            <a:schemeClr val="tx1"/>
                          </a:solidFill>
                          <a:latin typeface="Arial" panose="020B0604020202020204" pitchFamily="34" charset="0"/>
                          <a:cs typeface="Arial" panose="020B0604020202020204" pitchFamily="34" charset="0"/>
                        </a:rPr>
                        <a:t>£ 8 / Kg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552424"/>
                  </a:ext>
                </a:extLst>
              </a:tr>
              <a:tr h="369029">
                <a:tc>
                  <a:txBody>
                    <a:bodyPr/>
                    <a:lstStyle/>
                    <a:p>
                      <a:r>
                        <a:rPr lang="en-GB" sz="2000" b="0" dirty="0" err="1">
                          <a:solidFill>
                            <a:schemeClr val="tx1"/>
                          </a:solidFill>
                          <a:latin typeface="Arial" panose="020B0604020202020204" pitchFamily="34" charset="0"/>
                          <a:cs typeface="Arial" panose="020B0604020202020204" pitchFamily="34" charset="0"/>
                        </a:rPr>
                        <a:t>Gajar</a:t>
                      </a:r>
                      <a:r>
                        <a:rPr lang="en-GB" sz="2000" b="0" dirty="0">
                          <a:solidFill>
                            <a:schemeClr val="tx1"/>
                          </a:solidFill>
                          <a:latin typeface="Arial" panose="020B0604020202020204" pitchFamily="34" charset="0"/>
                          <a:cs typeface="Arial" panose="020B0604020202020204" pitchFamily="34" charset="0"/>
                        </a:rPr>
                        <a:t> Halwa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b="0" dirty="0">
                          <a:solidFill>
                            <a:schemeClr val="tx1"/>
                          </a:solidFill>
                          <a:latin typeface="Arial" panose="020B0604020202020204" pitchFamily="34" charset="0"/>
                          <a:cs typeface="Arial" panose="020B0604020202020204" pitchFamily="34" charset="0"/>
                        </a:rPr>
                        <a:t>£ 12/ Kg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6228432"/>
                  </a:ext>
                </a:extLst>
              </a:tr>
              <a:tr h="369029">
                <a:tc>
                  <a:txBody>
                    <a:bodyPr/>
                    <a:lstStyle/>
                    <a:p>
                      <a:r>
                        <a:rPr lang="en-GB" sz="2000" b="0" dirty="0" err="1">
                          <a:solidFill>
                            <a:schemeClr val="tx1"/>
                          </a:solidFill>
                          <a:latin typeface="Arial" panose="020B0604020202020204" pitchFamily="34" charset="0"/>
                          <a:cs typeface="Arial" panose="020B0604020202020204" pitchFamily="34" charset="0"/>
                        </a:rPr>
                        <a:t>Rawa</a:t>
                      </a:r>
                      <a:r>
                        <a:rPr lang="en-GB" sz="2000" b="0" dirty="0">
                          <a:solidFill>
                            <a:schemeClr val="tx1"/>
                          </a:solidFill>
                          <a:latin typeface="Arial" panose="020B0604020202020204" pitchFamily="34" charset="0"/>
                          <a:cs typeface="Arial" panose="020B0604020202020204" pitchFamily="34" charset="0"/>
                        </a:rPr>
                        <a:t> </a:t>
                      </a:r>
                      <a:r>
                        <a:rPr lang="en-GB" sz="2000" b="0" dirty="0" err="1">
                          <a:solidFill>
                            <a:schemeClr val="tx1"/>
                          </a:solidFill>
                          <a:latin typeface="Arial" panose="020B0604020202020204" pitchFamily="34" charset="0"/>
                          <a:cs typeface="Arial" panose="020B0604020202020204" pitchFamily="34" charset="0"/>
                        </a:rPr>
                        <a:t>Ladoo</a:t>
                      </a:r>
                      <a:endParaRPr lang="en-GB" sz="20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b="0" dirty="0">
                          <a:solidFill>
                            <a:schemeClr val="tx1"/>
                          </a:solidFill>
                          <a:latin typeface="Arial" panose="020B0604020202020204" pitchFamily="34" charset="0"/>
                          <a:cs typeface="Arial" panose="020B0604020202020204" pitchFamily="34" charset="0"/>
                        </a:rPr>
                        <a:t>£ 15 / Kg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75666077"/>
                  </a:ext>
                </a:extLst>
              </a:tr>
              <a:tr h="369029">
                <a:tc>
                  <a:txBody>
                    <a:bodyPr/>
                    <a:lstStyle/>
                    <a:p>
                      <a:r>
                        <a:rPr lang="en-GB" sz="2000" b="0" dirty="0" err="1">
                          <a:solidFill>
                            <a:schemeClr val="tx1"/>
                          </a:solidFill>
                          <a:latin typeface="Arial" panose="020B0604020202020204" pitchFamily="34" charset="0"/>
                          <a:cs typeface="Arial" panose="020B0604020202020204" pitchFamily="34" charset="0"/>
                        </a:rPr>
                        <a:t>Besan</a:t>
                      </a:r>
                      <a:r>
                        <a:rPr lang="en-GB" sz="2000" b="0" dirty="0">
                          <a:solidFill>
                            <a:schemeClr val="tx1"/>
                          </a:solidFill>
                          <a:latin typeface="Arial" panose="020B0604020202020204" pitchFamily="34" charset="0"/>
                          <a:cs typeface="Arial" panose="020B0604020202020204" pitchFamily="34" charset="0"/>
                        </a:rPr>
                        <a:t> </a:t>
                      </a:r>
                      <a:r>
                        <a:rPr lang="en-GB" sz="2000" b="0" dirty="0" err="1">
                          <a:solidFill>
                            <a:schemeClr val="tx1"/>
                          </a:solidFill>
                          <a:latin typeface="Arial" panose="020B0604020202020204" pitchFamily="34" charset="0"/>
                          <a:cs typeface="Arial" panose="020B0604020202020204" pitchFamily="34" charset="0"/>
                        </a:rPr>
                        <a:t>Ladoo</a:t>
                      </a:r>
                      <a:endParaRPr lang="en-GB" sz="20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b="0" dirty="0">
                          <a:solidFill>
                            <a:schemeClr val="tx1"/>
                          </a:solidFill>
                          <a:latin typeface="Arial" panose="020B0604020202020204" pitchFamily="34" charset="0"/>
                          <a:cs typeface="Arial" panose="020B0604020202020204" pitchFamily="34" charset="0"/>
                        </a:rPr>
                        <a:t>£ 15 / Kg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813797"/>
                  </a:ext>
                </a:extLst>
              </a:tr>
              <a:tr h="369029">
                <a:tc>
                  <a:txBody>
                    <a:bodyPr/>
                    <a:lstStyle/>
                    <a:p>
                      <a:r>
                        <a:rPr lang="en-GB" sz="2000" b="0" dirty="0" err="1">
                          <a:solidFill>
                            <a:schemeClr val="tx1"/>
                          </a:solidFill>
                          <a:latin typeface="Arial" panose="020B0604020202020204" pitchFamily="34" charset="0"/>
                          <a:cs typeface="Arial" panose="020B0604020202020204" pitchFamily="34" charset="0"/>
                        </a:rPr>
                        <a:t>Shankarpare</a:t>
                      </a:r>
                      <a:endParaRPr lang="en-GB" sz="20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b="0" dirty="0">
                          <a:solidFill>
                            <a:schemeClr val="tx1"/>
                          </a:solidFill>
                          <a:latin typeface="Arial" panose="020B0604020202020204" pitchFamily="34" charset="0"/>
                          <a:cs typeface="Arial" panose="020B0604020202020204" pitchFamily="34" charset="0"/>
                        </a:rPr>
                        <a:t>£ 15 / Kg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80510522"/>
                  </a:ext>
                </a:extLst>
              </a:tr>
            </a:tbl>
          </a:graphicData>
        </a:graphic>
      </p:graphicFrame>
      <p:graphicFrame>
        <p:nvGraphicFramePr>
          <p:cNvPr id="8" name="Table 12">
            <a:extLst>
              <a:ext uri="{FF2B5EF4-FFF2-40B4-BE49-F238E27FC236}">
                <a16:creationId xmlns:a16="http://schemas.microsoft.com/office/drawing/2014/main" id="{5B6A3675-95DF-0860-5C3E-D3C4A2759C40}"/>
              </a:ext>
            </a:extLst>
          </p:cNvPr>
          <p:cNvGraphicFramePr>
            <a:graphicFrameLocks noGrp="1"/>
          </p:cNvGraphicFramePr>
          <p:nvPr>
            <p:extLst>
              <p:ext uri="{D42A27DB-BD31-4B8C-83A1-F6EECF244321}">
                <p14:modId xmlns:p14="http://schemas.microsoft.com/office/powerpoint/2010/main" val="1447901628"/>
              </p:ext>
            </p:extLst>
          </p:nvPr>
        </p:nvGraphicFramePr>
        <p:xfrm>
          <a:off x="2256884" y="6580024"/>
          <a:ext cx="5729891" cy="3474720"/>
        </p:xfrm>
        <a:graphic>
          <a:graphicData uri="http://schemas.openxmlformats.org/drawingml/2006/table">
            <a:tbl>
              <a:tblPr firstRow="1" bandRow="1">
                <a:tableStyleId>{5C22544A-7EE6-4342-B048-85BDC9FD1C3A}</a:tableStyleId>
              </a:tblPr>
              <a:tblGrid>
                <a:gridCol w="3487845">
                  <a:extLst>
                    <a:ext uri="{9D8B030D-6E8A-4147-A177-3AD203B41FA5}">
                      <a16:colId xmlns:a16="http://schemas.microsoft.com/office/drawing/2014/main" val="2999628534"/>
                    </a:ext>
                  </a:extLst>
                </a:gridCol>
                <a:gridCol w="2242046">
                  <a:extLst>
                    <a:ext uri="{9D8B030D-6E8A-4147-A177-3AD203B41FA5}">
                      <a16:colId xmlns:a16="http://schemas.microsoft.com/office/drawing/2014/main" val="3329253668"/>
                    </a:ext>
                  </a:extLst>
                </a:gridCol>
              </a:tblGrid>
              <a:tr h="369029">
                <a:tc>
                  <a:txBody>
                    <a:bodyPr/>
                    <a:lstStyle/>
                    <a:p>
                      <a:r>
                        <a:rPr lang="en-GB" sz="2000" b="0" dirty="0">
                          <a:solidFill>
                            <a:schemeClr val="tx1"/>
                          </a:solidFill>
                          <a:latin typeface="Arial" panose="020B0604020202020204" pitchFamily="34" charset="0"/>
                          <a:cs typeface="Arial" panose="020B0604020202020204" pitchFamily="34" charset="0"/>
                        </a:rPr>
                        <a:t>Dry Fruit </a:t>
                      </a:r>
                      <a:r>
                        <a:rPr lang="en-GB" sz="2000" b="0" dirty="0" err="1">
                          <a:solidFill>
                            <a:schemeClr val="tx1"/>
                          </a:solidFill>
                          <a:latin typeface="Arial" panose="020B0604020202020204" pitchFamily="34" charset="0"/>
                          <a:cs typeface="Arial" panose="020B0604020202020204" pitchFamily="34" charset="0"/>
                        </a:rPr>
                        <a:t>Ladoo</a:t>
                      </a:r>
                      <a:endParaRPr lang="en-GB" sz="20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b="0" dirty="0">
                          <a:solidFill>
                            <a:schemeClr val="tx1"/>
                          </a:solidFill>
                          <a:latin typeface="Arial" panose="020B0604020202020204" pitchFamily="34" charset="0"/>
                          <a:cs typeface="Arial" panose="020B0604020202020204" pitchFamily="34" charset="0"/>
                        </a:rPr>
                        <a:t>£ 26 / Kg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2574459"/>
                  </a:ext>
                </a:extLst>
              </a:tr>
              <a:tr h="369029">
                <a:tc>
                  <a:txBody>
                    <a:bodyPr/>
                    <a:lstStyle/>
                    <a:p>
                      <a:r>
                        <a:rPr lang="en-GB" sz="2000" b="0" dirty="0">
                          <a:solidFill>
                            <a:schemeClr val="tx1"/>
                          </a:solidFill>
                          <a:latin typeface="Arial" panose="020B0604020202020204" pitchFamily="34" charset="0"/>
                          <a:cs typeface="Arial" panose="020B0604020202020204" pitchFamily="34" charset="0"/>
                        </a:rPr>
                        <a:t>Dates Roll</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sz="2000" b="0" dirty="0">
                          <a:solidFill>
                            <a:schemeClr val="tx1"/>
                          </a:solidFill>
                          <a:latin typeface="Arial" panose="020B0604020202020204" pitchFamily="34" charset="0"/>
                          <a:cs typeface="Arial" panose="020B0604020202020204" pitchFamily="34" charset="0"/>
                        </a:rPr>
                        <a:t>£ 20 / Kg</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71462531"/>
                  </a:ext>
                </a:extLst>
              </a:tr>
              <a:tr h="369029">
                <a:tc>
                  <a:txBody>
                    <a:bodyPr/>
                    <a:lstStyle/>
                    <a:p>
                      <a:r>
                        <a:rPr lang="en-GB" sz="2000" b="0" dirty="0">
                          <a:solidFill>
                            <a:schemeClr val="tx1"/>
                          </a:solidFill>
                          <a:latin typeface="Arial" panose="020B0604020202020204" pitchFamily="34" charset="0"/>
                          <a:cs typeface="Arial" panose="020B0604020202020204" pitchFamily="34" charset="0"/>
                        </a:rPr>
                        <a:t>Methi Ladoo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Arial" panose="020B0604020202020204" pitchFamily="34" charset="0"/>
                          <a:cs typeface="Arial" panose="020B0604020202020204" pitchFamily="34" charset="0"/>
                        </a:rPr>
                        <a:t>£ 27 / Kg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7958266"/>
                  </a:ext>
                </a:extLst>
              </a:tr>
              <a:tr h="369029">
                <a:tc>
                  <a:txBody>
                    <a:bodyPr/>
                    <a:lstStyle/>
                    <a:p>
                      <a:r>
                        <a:rPr lang="en-GB" sz="2000" b="0" dirty="0" err="1">
                          <a:solidFill>
                            <a:schemeClr val="tx1"/>
                          </a:solidFill>
                          <a:latin typeface="Arial" panose="020B0604020202020204" pitchFamily="34" charset="0"/>
                          <a:cs typeface="Arial" panose="020B0604020202020204" pitchFamily="34" charset="0"/>
                        </a:rPr>
                        <a:t>Goond</a:t>
                      </a:r>
                      <a:r>
                        <a:rPr lang="en-GB" sz="2000" b="0" dirty="0">
                          <a:solidFill>
                            <a:schemeClr val="tx1"/>
                          </a:solidFill>
                          <a:latin typeface="Arial" panose="020B0604020202020204" pitchFamily="34" charset="0"/>
                          <a:cs typeface="Arial" panose="020B0604020202020204" pitchFamily="34" charset="0"/>
                        </a:rPr>
                        <a:t> Ladoo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Arial" panose="020B0604020202020204" pitchFamily="34" charset="0"/>
                          <a:cs typeface="Arial" panose="020B0604020202020204" pitchFamily="34" charset="0"/>
                        </a:rPr>
                        <a:t>£ 28 / Kg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35337911"/>
                  </a:ext>
                </a:extLst>
              </a:tr>
              <a:tr h="369029">
                <a:tc>
                  <a:txBody>
                    <a:bodyPr/>
                    <a:lstStyle/>
                    <a:p>
                      <a:r>
                        <a:rPr lang="en-GB" sz="2000" b="0" dirty="0">
                          <a:solidFill>
                            <a:schemeClr val="tx1"/>
                          </a:solidFill>
                          <a:latin typeface="Arial" panose="020B0604020202020204" pitchFamily="34" charset="0"/>
                          <a:cs typeface="Arial" panose="020B0604020202020204" pitchFamily="34" charset="0"/>
                        </a:rPr>
                        <a:t>Raagi </a:t>
                      </a:r>
                      <a:r>
                        <a:rPr lang="en-GB" sz="2000" b="0" dirty="0" err="1">
                          <a:solidFill>
                            <a:schemeClr val="tx1"/>
                          </a:solidFill>
                          <a:latin typeface="Arial" panose="020B0604020202020204" pitchFamily="34" charset="0"/>
                          <a:cs typeface="Arial" panose="020B0604020202020204" pitchFamily="34" charset="0"/>
                        </a:rPr>
                        <a:t>Dryfruit</a:t>
                      </a:r>
                      <a:r>
                        <a:rPr lang="en-GB" sz="2000" b="0" dirty="0">
                          <a:solidFill>
                            <a:schemeClr val="tx1"/>
                          </a:solidFill>
                          <a:latin typeface="Arial" panose="020B0604020202020204" pitchFamily="34" charset="0"/>
                          <a:cs typeface="Arial" panose="020B0604020202020204" pitchFamily="34" charset="0"/>
                        </a:rPr>
                        <a:t> Ladoo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Arial" panose="020B0604020202020204" pitchFamily="34" charset="0"/>
                          <a:cs typeface="Arial" panose="020B0604020202020204" pitchFamily="34" charset="0"/>
                        </a:rPr>
                        <a:t>£ 24 / Kg</a:t>
                      </a:r>
                    </a:p>
                    <a:p>
                      <a:endParaRPr lang="en-GB" sz="20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5078952"/>
                  </a:ext>
                </a:extLst>
              </a:tr>
              <a:tr h="36902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20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20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2563184"/>
                  </a:ext>
                </a:extLst>
              </a:tr>
              <a:tr h="36902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20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20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0215020"/>
                  </a:ext>
                </a:extLst>
              </a:tr>
              <a:tr h="36902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20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20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15448856"/>
                  </a:ext>
                </a:extLst>
              </a:tr>
            </a:tbl>
          </a:graphicData>
        </a:graphic>
      </p:graphicFrame>
      <p:sp>
        <p:nvSpPr>
          <p:cNvPr id="9" name="TextBox 8">
            <a:extLst>
              <a:ext uri="{FF2B5EF4-FFF2-40B4-BE49-F238E27FC236}">
                <a16:creationId xmlns:a16="http://schemas.microsoft.com/office/drawing/2014/main" id="{8EF30766-D0AE-1AA9-EB48-61BB56FD69E8}"/>
              </a:ext>
            </a:extLst>
          </p:cNvPr>
          <p:cNvSpPr txBox="1"/>
          <p:nvPr/>
        </p:nvSpPr>
        <p:spPr>
          <a:xfrm>
            <a:off x="1593537" y="9514681"/>
            <a:ext cx="6496915" cy="584775"/>
          </a:xfrm>
          <a:prstGeom prst="rect">
            <a:avLst/>
          </a:prstGeom>
          <a:noFill/>
        </p:spPr>
        <p:txBody>
          <a:bodyPr wrap="square" rtlCol="0">
            <a:spAutoFit/>
          </a:bodyPr>
          <a:lstStyle>
            <a:defPPr>
              <a:defRPr lang="en-US"/>
            </a:defPPr>
            <a:lvl1pPr algn="ctr">
              <a:defRPr sz="3200" b="1">
                <a:latin typeface="Trade Gothic Next Heavy" panose="020F0502020204030204" pitchFamily="34" charset="0"/>
                <a:cs typeface="Arial" panose="020B0604020202020204" pitchFamily="34" charset="0"/>
              </a:defRPr>
            </a:lvl1pPr>
          </a:lstStyle>
          <a:p>
            <a:r>
              <a:rPr lang="en-GB" dirty="0"/>
              <a:t>Savouries (£13 per KG)</a:t>
            </a:r>
          </a:p>
        </p:txBody>
      </p:sp>
      <p:graphicFrame>
        <p:nvGraphicFramePr>
          <p:cNvPr id="10" name="Table 12">
            <a:extLst>
              <a:ext uri="{FF2B5EF4-FFF2-40B4-BE49-F238E27FC236}">
                <a16:creationId xmlns:a16="http://schemas.microsoft.com/office/drawing/2014/main" id="{3910EBF3-07B0-5AD7-5BC2-0C62FAF74F58}"/>
              </a:ext>
            </a:extLst>
          </p:cNvPr>
          <p:cNvGraphicFramePr>
            <a:graphicFrameLocks noGrp="1"/>
          </p:cNvGraphicFramePr>
          <p:nvPr>
            <p:extLst>
              <p:ext uri="{D42A27DB-BD31-4B8C-83A1-F6EECF244321}">
                <p14:modId xmlns:p14="http://schemas.microsoft.com/office/powerpoint/2010/main" val="1221463104"/>
              </p:ext>
            </p:extLst>
          </p:nvPr>
        </p:nvGraphicFramePr>
        <p:xfrm>
          <a:off x="3758345" y="10432033"/>
          <a:ext cx="2560550" cy="3169920"/>
        </p:xfrm>
        <a:graphic>
          <a:graphicData uri="http://schemas.openxmlformats.org/drawingml/2006/table">
            <a:tbl>
              <a:tblPr firstRow="1" bandRow="1">
                <a:tableStyleId>{5C22544A-7EE6-4342-B048-85BDC9FD1C3A}</a:tableStyleId>
              </a:tblPr>
              <a:tblGrid>
                <a:gridCol w="2560550">
                  <a:extLst>
                    <a:ext uri="{9D8B030D-6E8A-4147-A177-3AD203B41FA5}">
                      <a16:colId xmlns:a16="http://schemas.microsoft.com/office/drawing/2014/main" val="2999628534"/>
                    </a:ext>
                  </a:extLst>
                </a:gridCol>
              </a:tblGrid>
              <a:tr h="369029">
                <a:tc>
                  <a:txBody>
                    <a:bodyPr/>
                    <a:lstStyle/>
                    <a:p>
                      <a:r>
                        <a:rPr lang="en-GB" sz="2000" b="0" dirty="0" err="1">
                          <a:solidFill>
                            <a:schemeClr val="tx1"/>
                          </a:solidFill>
                          <a:latin typeface="Arial" panose="020B0604020202020204" pitchFamily="34" charset="0"/>
                          <a:cs typeface="Arial" panose="020B0604020202020204" pitchFamily="34" charset="0"/>
                        </a:rPr>
                        <a:t>Chakali</a:t>
                      </a:r>
                      <a:r>
                        <a:rPr lang="en-GB" sz="2000" b="0" dirty="0">
                          <a:solidFill>
                            <a:schemeClr val="tx1"/>
                          </a:solidFill>
                          <a:latin typeface="Arial" panose="020B0604020202020204" pitchFamily="34" charset="0"/>
                          <a:cs typeface="Arial" panose="020B0604020202020204" pitchFamily="34" charset="0"/>
                        </a:rPr>
                        <a:t> / Murukku</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2574459"/>
                  </a:ext>
                </a:extLst>
              </a:tr>
              <a:tr h="369029">
                <a:tc>
                  <a:txBody>
                    <a:bodyPr/>
                    <a:lstStyle/>
                    <a:p>
                      <a:r>
                        <a:rPr lang="en-GB" sz="2000" b="0" dirty="0" err="1">
                          <a:solidFill>
                            <a:schemeClr val="tx1"/>
                          </a:solidFill>
                          <a:latin typeface="Arial" panose="020B0604020202020204" pitchFamily="34" charset="0"/>
                          <a:cs typeface="Arial" panose="020B0604020202020204" pitchFamily="34" charset="0"/>
                        </a:rPr>
                        <a:t>Chivada</a:t>
                      </a:r>
                      <a:endParaRPr lang="en-GB" sz="20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71462531"/>
                  </a:ext>
                </a:extLst>
              </a:tr>
              <a:tr h="369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Arial" panose="020B0604020202020204" pitchFamily="34" charset="0"/>
                          <a:cs typeface="Arial" panose="020B0604020202020204" pitchFamily="34" charset="0"/>
                        </a:rPr>
                        <a:t>Spicy Shev</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7958266"/>
                  </a:ext>
                </a:extLst>
              </a:tr>
              <a:tr h="36902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Arial" panose="020B0604020202020204" pitchFamily="34" charset="0"/>
                          <a:cs typeface="Arial" panose="020B0604020202020204" pitchFamily="34" charset="0"/>
                        </a:rPr>
                        <a:t>Masala Puri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352644"/>
                  </a:ext>
                </a:extLst>
              </a:tr>
              <a:tr h="36902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Arial" panose="020B0604020202020204" pitchFamily="34" charset="0"/>
                          <a:cs typeface="Arial" panose="020B0604020202020204" pitchFamily="34" charset="0"/>
                        </a:rPr>
                        <a:t>Palak Puri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59203400"/>
                  </a:ext>
                </a:extLst>
              </a:tr>
              <a:tr h="36902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0" dirty="0" err="1">
                          <a:solidFill>
                            <a:schemeClr val="tx1"/>
                          </a:solidFill>
                          <a:latin typeface="Arial" panose="020B0604020202020204" pitchFamily="34" charset="0"/>
                          <a:cs typeface="Arial" panose="020B0604020202020204" pitchFamily="34" charset="0"/>
                        </a:rPr>
                        <a:t>Namkin</a:t>
                      </a:r>
                      <a:r>
                        <a:rPr lang="en-GB" sz="2000" b="0" dirty="0">
                          <a:solidFill>
                            <a:schemeClr val="tx1"/>
                          </a:solidFill>
                          <a:latin typeface="Arial" panose="020B0604020202020204" pitchFamily="34" charset="0"/>
                          <a:cs typeface="Arial" panose="020B0604020202020204" pitchFamily="34" charset="0"/>
                        </a:rPr>
                        <a:t> Pare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1145844"/>
                  </a:ext>
                </a:extLst>
              </a:tr>
              <a:tr h="36902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Arial" panose="020B0604020202020204" pitchFamily="34" charset="0"/>
                          <a:cs typeface="Arial" panose="020B0604020202020204" pitchFamily="34" charset="0"/>
                        </a:rPr>
                        <a:t>Khari </a:t>
                      </a:r>
                      <a:r>
                        <a:rPr lang="en-GB" sz="2000" b="0" dirty="0" err="1">
                          <a:solidFill>
                            <a:schemeClr val="tx1"/>
                          </a:solidFill>
                          <a:latin typeface="Arial" panose="020B0604020202020204" pitchFamily="34" charset="0"/>
                          <a:cs typeface="Arial" panose="020B0604020202020204" pitchFamily="34" charset="0"/>
                        </a:rPr>
                        <a:t>Boondi</a:t>
                      </a:r>
                      <a:endParaRPr lang="en-GB" sz="20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1774920"/>
                  </a:ext>
                </a:extLst>
              </a:tr>
              <a:tr h="36902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Arial" panose="020B0604020202020204" pitchFamily="34" charset="0"/>
                          <a:cs typeface="Arial" panose="020B0604020202020204" pitchFamily="34" charset="0"/>
                        </a:rPr>
                        <a:t>Masala Chana </a:t>
                      </a:r>
                      <a:r>
                        <a:rPr lang="en-GB" sz="2000" b="0" dirty="0" err="1">
                          <a:solidFill>
                            <a:schemeClr val="tx1"/>
                          </a:solidFill>
                          <a:latin typeface="Arial" panose="020B0604020202020204" pitchFamily="34" charset="0"/>
                          <a:cs typeface="Arial" panose="020B0604020202020204" pitchFamily="34" charset="0"/>
                        </a:rPr>
                        <a:t>Daal</a:t>
                      </a:r>
                      <a:endParaRPr lang="en-GB" sz="20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8581895"/>
                  </a:ext>
                </a:extLst>
              </a:tr>
            </a:tbl>
          </a:graphicData>
        </a:graphic>
      </p:graphicFrame>
      <p:pic>
        <p:nvPicPr>
          <p:cNvPr id="14" name="Picture 13">
            <a:extLst>
              <a:ext uri="{FF2B5EF4-FFF2-40B4-BE49-F238E27FC236}">
                <a16:creationId xmlns:a16="http://schemas.microsoft.com/office/drawing/2014/main" id="{7159F4C7-AA89-0B15-0F03-6D64C32CB23F}"/>
              </a:ext>
            </a:extLst>
          </p:cNvPr>
          <p:cNvPicPr>
            <a:picLocks noChangeAspect="1"/>
          </p:cNvPicPr>
          <p:nvPr/>
        </p:nvPicPr>
        <p:blipFill>
          <a:blip r:embed="rId2"/>
          <a:stretch>
            <a:fillRect/>
          </a:stretch>
        </p:blipFill>
        <p:spPr>
          <a:xfrm rot="16200000">
            <a:off x="-326624" y="11209635"/>
            <a:ext cx="1852960" cy="1301703"/>
          </a:xfrm>
          <a:prstGeom prst="rect">
            <a:avLst/>
          </a:prstGeom>
        </p:spPr>
      </p:pic>
      <p:pic>
        <p:nvPicPr>
          <p:cNvPr id="20" name="Picture 19">
            <a:extLst>
              <a:ext uri="{FF2B5EF4-FFF2-40B4-BE49-F238E27FC236}">
                <a16:creationId xmlns:a16="http://schemas.microsoft.com/office/drawing/2014/main" id="{B4B8282D-74D6-BC63-806E-6D3B47343638}"/>
              </a:ext>
            </a:extLst>
          </p:cNvPr>
          <p:cNvPicPr>
            <a:picLocks noChangeAspect="1"/>
          </p:cNvPicPr>
          <p:nvPr/>
        </p:nvPicPr>
        <p:blipFill>
          <a:blip r:embed="rId3"/>
          <a:stretch>
            <a:fillRect/>
          </a:stretch>
        </p:blipFill>
        <p:spPr>
          <a:xfrm rot="16200000">
            <a:off x="-1692474" y="3470817"/>
            <a:ext cx="4669229" cy="1217135"/>
          </a:xfrm>
          <a:prstGeom prst="rect">
            <a:avLst/>
          </a:prstGeom>
        </p:spPr>
      </p:pic>
      <p:pic>
        <p:nvPicPr>
          <p:cNvPr id="22" name="Picture 21">
            <a:extLst>
              <a:ext uri="{FF2B5EF4-FFF2-40B4-BE49-F238E27FC236}">
                <a16:creationId xmlns:a16="http://schemas.microsoft.com/office/drawing/2014/main" id="{6472DE52-D479-8EBB-1307-E7036086B2F1}"/>
              </a:ext>
            </a:extLst>
          </p:cNvPr>
          <p:cNvPicPr>
            <a:picLocks noChangeAspect="1"/>
          </p:cNvPicPr>
          <p:nvPr/>
        </p:nvPicPr>
        <p:blipFill rotWithShape="1">
          <a:blip r:embed="rId4"/>
          <a:srcRect r="14060"/>
          <a:stretch/>
        </p:blipFill>
        <p:spPr>
          <a:xfrm rot="16200000">
            <a:off x="-1617493" y="8065806"/>
            <a:ext cx="4485695" cy="1250709"/>
          </a:xfrm>
          <a:prstGeom prst="rect">
            <a:avLst/>
          </a:prstGeom>
        </p:spPr>
      </p:pic>
      <p:sp>
        <p:nvSpPr>
          <p:cNvPr id="3" name="TextBox 2">
            <a:extLst>
              <a:ext uri="{FF2B5EF4-FFF2-40B4-BE49-F238E27FC236}">
                <a16:creationId xmlns:a16="http://schemas.microsoft.com/office/drawing/2014/main" id="{733809BB-93ED-ED08-7C4F-7CA8ACBC503B}"/>
              </a:ext>
            </a:extLst>
          </p:cNvPr>
          <p:cNvSpPr txBox="1"/>
          <p:nvPr/>
        </p:nvSpPr>
        <p:spPr>
          <a:xfrm>
            <a:off x="927214" y="14785610"/>
            <a:ext cx="5827954" cy="584775"/>
          </a:xfrm>
          <a:prstGeom prst="rect">
            <a:avLst/>
          </a:prstGeom>
          <a:noFill/>
        </p:spPr>
        <p:txBody>
          <a:bodyPr wrap="square" rtlCol="0">
            <a:spAutoFit/>
          </a:bodyPr>
          <a:lstStyle>
            <a:defPPr>
              <a:defRPr lang="en-US"/>
            </a:defPPr>
            <a:lvl1pPr algn="ctr">
              <a:defRPr sz="3200" b="1">
                <a:latin typeface="Trade Gothic Next Heavy" panose="020F0502020204030204" pitchFamily="34" charset="0"/>
                <a:cs typeface="Arial" panose="020B0604020202020204" pitchFamily="34" charset="0"/>
              </a:defRPr>
            </a:lvl1pPr>
          </a:lstStyle>
          <a:p>
            <a:r>
              <a:rPr lang="en-GB" dirty="0"/>
              <a:t>Amruta  +44 745 941 9446</a:t>
            </a:r>
          </a:p>
        </p:txBody>
      </p:sp>
      <p:pic>
        <p:nvPicPr>
          <p:cNvPr id="5" name="Picture 4">
            <a:extLst>
              <a:ext uri="{FF2B5EF4-FFF2-40B4-BE49-F238E27FC236}">
                <a16:creationId xmlns:a16="http://schemas.microsoft.com/office/drawing/2014/main" id="{C0870FD4-0CDF-7C08-7F1D-458650D9493F}"/>
              </a:ext>
            </a:extLst>
          </p:cNvPr>
          <p:cNvPicPr>
            <a:picLocks noChangeAspect="1"/>
          </p:cNvPicPr>
          <p:nvPr/>
        </p:nvPicPr>
        <p:blipFill>
          <a:blip r:embed="rId5"/>
          <a:stretch>
            <a:fillRect/>
          </a:stretch>
        </p:blipFill>
        <p:spPr>
          <a:xfrm>
            <a:off x="222224" y="14785610"/>
            <a:ext cx="614681" cy="620938"/>
          </a:xfrm>
          <a:prstGeom prst="rect">
            <a:avLst/>
          </a:prstGeom>
        </p:spPr>
      </p:pic>
      <p:sp>
        <p:nvSpPr>
          <p:cNvPr id="11" name="TextBox 10">
            <a:extLst>
              <a:ext uri="{FF2B5EF4-FFF2-40B4-BE49-F238E27FC236}">
                <a16:creationId xmlns:a16="http://schemas.microsoft.com/office/drawing/2014/main" id="{4CE8BD2C-ABE7-6423-112F-271559A5FAC1}"/>
              </a:ext>
            </a:extLst>
          </p:cNvPr>
          <p:cNvSpPr txBox="1"/>
          <p:nvPr/>
        </p:nvSpPr>
        <p:spPr>
          <a:xfrm>
            <a:off x="95013" y="15533865"/>
            <a:ext cx="6811506" cy="738664"/>
          </a:xfrm>
          <a:prstGeom prst="rect">
            <a:avLst/>
          </a:prstGeom>
          <a:noFill/>
        </p:spPr>
        <p:txBody>
          <a:bodyPr wrap="square" rtlCol="0">
            <a:spAutoFit/>
          </a:bodyPr>
          <a:lstStyle/>
          <a:p>
            <a:pPr algn="ctr"/>
            <a:r>
              <a:rPr lang="en-GB" sz="1400" b="1" u="sng" dirty="0">
                <a:latin typeface="Arial" panose="020B0604020202020204" pitchFamily="34" charset="0"/>
                <a:cs typeface="Arial" panose="020B0604020202020204" pitchFamily="34" charset="0"/>
              </a:rPr>
              <a:t>Allergy Advice:</a:t>
            </a:r>
            <a:r>
              <a:rPr lang="en-GB" sz="1400" dirty="0">
                <a:latin typeface="Arial" panose="020B0604020202020204" pitchFamily="34" charset="0"/>
                <a:cs typeface="Arial" panose="020B0604020202020204" pitchFamily="34" charset="0"/>
              </a:rPr>
              <a:t>  Food prepared in our premises may contain Milk, Gluten, Garlic, Nuts, Mustard, Lupin  and Peanuts  as ingredients. If you have any allergies, please let us know before ordering. We will do our best to advise you.</a:t>
            </a:r>
          </a:p>
        </p:txBody>
      </p:sp>
      <p:pic>
        <p:nvPicPr>
          <p:cNvPr id="12" name="Picture 11">
            <a:extLst>
              <a:ext uri="{FF2B5EF4-FFF2-40B4-BE49-F238E27FC236}">
                <a16:creationId xmlns:a16="http://schemas.microsoft.com/office/drawing/2014/main" id="{DEA49BAE-2B8A-A8C0-524B-315E2E44FBA9}"/>
              </a:ext>
            </a:extLst>
          </p:cNvPr>
          <p:cNvPicPr>
            <a:picLocks noChangeAspect="1"/>
          </p:cNvPicPr>
          <p:nvPr/>
        </p:nvPicPr>
        <p:blipFill>
          <a:blip r:embed="rId6"/>
          <a:stretch>
            <a:fillRect/>
          </a:stretch>
        </p:blipFill>
        <p:spPr>
          <a:xfrm>
            <a:off x="6935786" y="14785610"/>
            <a:ext cx="2199436" cy="1486919"/>
          </a:xfrm>
          <a:prstGeom prst="rect">
            <a:avLst/>
          </a:prstGeom>
        </p:spPr>
      </p:pic>
      <p:pic>
        <p:nvPicPr>
          <p:cNvPr id="13" name="Picture 12" descr="A card with a house and a bird&#10;&#10;AI-generated content may be incorrect.">
            <a:extLst>
              <a:ext uri="{FF2B5EF4-FFF2-40B4-BE49-F238E27FC236}">
                <a16:creationId xmlns:a16="http://schemas.microsoft.com/office/drawing/2014/main" id="{9F0136BC-8170-8DE1-703C-662D7D456F0F}"/>
              </a:ext>
            </a:extLst>
          </p:cNvPr>
          <p:cNvPicPr>
            <a:picLocks noChangeAspect="1"/>
          </p:cNvPicPr>
          <p:nvPr/>
        </p:nvPicPr>
        <p:blipFill>
          <a:blip r:embed="rId7"/>
          <a:srcRect l="-3061" r="-1"/>
          <a:stretch>
            <a:fillRect/>
          </a:stretch>
        </p:blipFill>
        <p:spPr>
          <a:xfrm>
            <a:off x="2976794" y="65666"/>
            <a:ext cx="3190412" cy="1333500"/>
          </a:xfrm>
          <a:prstGeom prst="rect">
            <a:avLst/>
          </a:prstGeom>
        </p:spPr>
      </p:pic>
      <p:pic>
        <p:nvPicPr>
          <p:cNvPr id="15" name="Picture 14">
            <a:extLst>
              <a:ext uri="{FF2B5EF4-FFF2-40B4-BE49-F238E27FC236}">
                <a16:creationId xmlns:a16="http://schemas.microsoft.com/office/drawing/2014/main" id="{167A5EB4-8FBB-E062-DAD0-FDBA8DEFA985}"/>
              </a:ext>
            </a:extLst>
          </p:cNvPr>
          <p:cNvPicPr>
            <a:picLocks noChangeAspect="1"/>
          </p:cNvPicPr>
          <p:nvPr/>
        </p:nvPicPr>
        <p:blipFill>
          <a:blip r:embed="rId8"/>
          <a:stretch>
            <a:fillRect/>
          </a:stretch>
        </p:blipFill>
        <p:spPr>
          <a:xfrm>
            <a:off x="7235528" y="44032"/>
            <a:ext cx="1619714" cy="1333500"/>
          </a:xfrm>
          <a:prstGeom prst="rect">
            <a:avLst/>
          </a:prstGeom>
        </p:spPr>
      </p:pic>
      <p:sp>
        <p:nvSpPr>
          <p:cNvPr id="16" name="TextBox 15">
            <a:extLst>
              <a:ext uri="{FF2B5EF4-FFF2-40B4-BE49-F238E27FC236}">
                <a16:creationId xmlns:a16="http://schemas.microsoft.com/office/drawing/2014/main" id="{5CB9D867-4D35-2EE0-C2BE-7D4A5D56D577}"/>
              </a:ext>
            </a:extLst>
          </p:cNvPr>
          <p:cNvSpPr txBox="1"/>
          <p:nvPr/>
        </p:nvSpPr>
        <p:spPr>
          <a:xfrm>
            <a:off x="695910" y="479277"/>
            <a:ext cx="1530612" cy="502766"/>
          </a:xfrm>
          <a:prstGeom prst="rect">
            <a:avLst/>
          </a:prstGeom>
          <a:solidFill>
            <a:schemeClr val="accent2">
              <a:lumMod val="50000"/>
            </a:schemeClr>
          </a:solidFill>
        </p:spPr>
        <p:txBody>
          <a:bodyPr wrap="square" rtlCol="0">
            <a:spAutoFit/>
          </a:bodyPr>
          <a:lstStyle/>
          <a:p>
            <a:pPr algn="ctr"/>
            <a:r>
              <a:rPr lang="en-GB" sz="2667" dirty="0">
                <a:solidFill>
                  <a:schemeClr val="bg1"/>
                </a:solidFill>
                <a:latin typeface="Arial Black" panose="020B0A04020102020204" pitchFamily="34" charset="0"/>
                <a:cs typeface="Arial" panose="020B0604020202020204" pitchFamily="34" charset="0"/>
              </a:rPr>
              <a:t>2026</a:t>
            </a:r>
          </a:p>
        </p:txBody>
      </p:sp>
      <p:pic>
        <p:nvPicPr>
          <p:cNvPr id="2050" name="Picture 2" descr="Instant Chakli - Crispy, Deep-Fried Rice Flour Chakali">
            <a:extLst>
              <a:ext uri="{FF2B5EF4-FFF2-40B4-BE49-F238E27FC236}">
                <a16:creationId xmlns:a16="http://schemas.microsoft.com/office/drawing/2014/main" id="{0DA12C64-169D-5B91-0AE8-6D5C8E1E260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33440" b="4067"/>
          <a:stretch>
            <a:fillRect/>
          </a:stretch>
        </p:blipFill>
        <p:spPr bwMode="auto">
          <a:xfrm rot="16200000">
            <a:off x="-142486" y="8205493"/>
            <a:ext cx="1517421" cy="11804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rispy Namak Para Recipe | How to Make Namak Pare | Traditional Indian  Common Snacks | Nimki Recipe">
            <a:extLst>
              <a:ext uri="{FF2B5EF4-FFF2-40B4-BE49-F238E27FC236}">
                <a16:creationId xmlns:a16="http://schemas.microsoft.com/office/drawing/2014/main" id="{B7B601AD-9F40-083C-DFB5-64540DFFAC2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6200000">
            <a:off x="-337880" y="13110215"/>
            <a:ext cx="1852958" cy="1235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830919"/>
      </p:ext>
    </p:extLst>
  </p:cSld>
  <p:clrMapOvr>
    <a:masterClrMapping/>
  </p:clrMapOvr>
  <mc:AlternateContent xmlns:mc="http://schemas.openxmlformats.org/markup-compatibility/2006" xmlns:p14="http://schemas.microsoft.com/office/powerpoint/2010/main">
    <mc:Choice Requires="p14">
      <p:transition spd="slow" p14:dur="3000" advTm="10000"/>
    </mc:Choice>
    <mc:Fallback xmlns="">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63417912272E4BB17E3996B0CC860E" ma:contentTypeVersion="13" ma:contentTypeDescription="Create a new document." ma:contentTypeScope="" ma:versionID="d5003dff683be923849a70ac411699ea">
  <xsd:schema xmlns:xsd="http://www.w3.org/2001/XMLSchema" xmlns:xs="http://www.w3.org/2001/XMLSchema" xmlns:p="http://schemas.microsoft.com/office/2006/metadata/properties" xmlns:ns3="a3164d8b-8bd4-413e-8832-18033e36f2f8" xmlns:ns4="cb172f9b-e6d2-4583-9313-9fd1826d68a5" targetNamespace="http://schemas.microsoft.com/office/2006/metadata/properties" ma:root="true" ma:fieldsID="960d40649b307e837bd41df49531f826" ns3:_="" ns4:_="">
    <xsd:import namespace="a3164d8b-8bd4-413e-8832-18033e36f2f8"/>
    <xsd:import namespace="cb172f9b-e6d2-4583-9313-9fd1826d68a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164d8b-8bd4-413e-8832-18033e36f2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172f9b-e6d2-4583-9313-9fd1826d68a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0FDD83-4912-4363-9E99-EBF6FA1E4B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164d8b-8bd4-413e-8832-18033e36f2f8"/>
    <ds:schemaRef ds:uri="cb172f9b-e6d2-4583-9313-9fd1826d68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C8C7C7-3AC4-4FFE-B42F-4110BC4CD197}">
  <ds:schemaRefs>
    <ds:schemaRef ds:uri="http://schemas.microsoft.com/sharepoint/v3/contenttype/forms"/>
  </ds:schemaRefs>
</ds:datastoreItem>
</file>

<file path=customXml/itemProps3.xml><?xml version="1.0" encoding="utf-8"?>
<ds:datastoreItem xmlns:ds="http://schemas.openxmlformats.org/officeDocument/2006/customXml" ds:itemID="{A7FF387C-09AD-4E47-B612-FB8B8265D268}">
  <ds:schemaRefs>
    <ds:schemaRef ds:uri="http://purl.org/dc/elements/1.1/"/>
    <ds:schemaRef ds:uri="http://purl.org/dc/terms/"/>
    <ds:schemaRef ds:uri="a3164d8b-8bd4-413e-8832-18033e36f2f8"/>
    <ds:schemaRef ds:uri="cb172f9b-e6d2-4583-9313-9fd1826d68a5"/>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Metadata/LabelInfo.xml><?xml version="1.0" encoding="utf-8"?>
<clbl:labelList xmlns:clbl="http://schemas.microsoft.com/office/2020/mipLabelMetadata">
  <clbl:label id="{4f56e796-915d-4916-a0f7-066fbe562f07}" enabled="0" method="" siteId="{4f56e796-915d-4916-a0f7-066fbe562f07}" removed="1"/>
</clbl:labelList>
</file>

<file path=docProps/app.xml><?xml version="1.0" encoding="utf-8"?>
<Properties xmlns="http://schemas.openxmlformats.org/officeDocument/2006/extended-properties" xmlns:vt="http://schemas.openxmlformats.org/officeDocument/2006/docPropsVTypes">
  <Template>Office Theme</Template>
  <TotalTime>0</TotalTime>
  <Words>745</Words>
  <Application>Microsoft Office PowerPoint</Application>
  <PresentationFormat>Custom</PresentationFormat>
  <Paragraphs>164</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Arial Black</vt:lpstr>
      <vt:lpstr>Calibri</vt:lpstr>
      <vt:lpstr>Calibri Light</vt:lpstr>
      <vt:lpstr>Trade Gothic Next Heavy</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shrikant deshmane</dc:creator>
  <cp:lastModifiedBy>Deshmane, Shrikant</cp:lastModifiedBy>
  <cp:revision>18</cp:revision>
  <cp:lastPrinted>2020-12-10T21:45:17Z</cp:lastPrinted>
  <dcterms:created xsi:type="dcterms:W3CDTF">2020-12-09T22:01:47Z</dcterms:created>
  <dcterms:modified xsi:type="dcterms:W3CDTF">2025-12-26T14:38:05Z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0x010100C563417912272E4BB17E3996B0CC860E</vt:lpwstr>
  </property>
</Properties>
</file>