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57" r:id="rId3"/>
    <p:sldId id="265" r:id="rId4"/>
    <p:sldId id="258" r:id="rId5"/>
    <p:sldId id="263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83" autoAdjust="0"/>
  </p:normalViewPr>
  <p:slideViewPr>
    <p:cSldViewPr>
      <p:cViewPr varScale="1">
        <p:scale>
          <a:sx n="60" d="100"/>
          <a:sy n="60" d="100"/>
        </p:scale>
        <p:origin x="14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31EBA-E277-4D35-8F26-B5C5F4A7B89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269CF-C104-4E73-AFC2-B196B5896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1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269CF-C104-4E73-AFC2-B196B5896C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4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269CF-C104-4E73-AFC2-B196B5896C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44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269CF-C104-4E73-AFC2-B196B5896C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5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269CF-C104-4E73-AFC2-B196B5896C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24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252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0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8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94793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265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219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8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2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541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43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7E856C-BC47-4F26-818F-37F41FBF44D8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9554C27-D731-4351-A719-9A4F942B98F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5709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player.vimeo.com/video/316333947?app_id=12296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rroyo@pennylane.org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093" y="1764209"/>
            <a:ext cx="8598613" cy="3329581"/>
          </a:xfrm>
        </p:spPr>
        <p:txBody>
          <a:bodyPr/>
          <a:lstStyle/>
          <a:p>
            <a:r>
              <a:rPr lang="en-US" dirty="0"/>
              <a:t>Penny Lane </a:t>
            </a:r>
            <a:br>
              <a:rPr lang="en-US" dirty="0"/>
            </a:br>
            <a:r>
              <a:rPr lang="en-US" dirty="0"/>
              <a:t>TAY Drop in Center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953000"/>
            <a:ext cx="7772400" cy="1199704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The Yellow Submarine</a:t>
            </a:r>
          </a:p>
        </p:txBody>
      </p:sp>
    </p:spTree>
    <p:extLst>
      <p:ext uri="{BB962C8B-B14F-4D97-AF65-F5344CB8AC3E}">
        <p14:creationId xmlns:p14="http://schemas.microsoft.com/office/powerpoint/2010/main" val="242886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710" y="609600"/>
            <a:ext cx="2940580" cy="914400"/>
          </a:xfrm>
        </p:spPr>
        <p:txBody>
          <a:bodyPr/>
          <a:lstStyle/>
          <a:p>
            <a:pPr algn="ctr"/>
            <a:r>
              <a:rPr lang="en-US" dirty="0"/>
              <a:t>Mission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7392"/>
            <a:ext cx="8229600" cy="19716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Our mission is to assist and foster success for those who are LGBTQ identified or questioning, foster youth, and/or experiencing homelessness between the ages of 16-25 by creating a safe space for youth to achieve and prosper.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577" y="4419600"/>
            <a:ext cx="3198845" cy="197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3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DD0AEE21-CF4B-4395-A100-EFB0EB995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8DBD9A-1B56-4D4B-856B-89CC682C6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2EE89-46A6-4616-987D-6468BC707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nline Media 3" title="PLC Transitional Age Youth Drop-in Centers">
            <a:hlinkClick r:id="" action="ppaction://media"/>
            <a:extLst>
              <a:ext uri="{FF2B5EF4-FFF2-40B4-BE49-F238E27FC236}">
                <a16:creationId xmlns:a16="http://schemas.microsoft.com/office/drawing/2014/main" id="{32CF49B2-97C9-4D9F-AF3F-D9DB94852CB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" y="806977"/>
            <a:ext cx="8178799" cy="4600574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5A29992-9794-4D64-AB37-EA803ED6C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4129089" y="1843086"/>
            <a:ext cx="885825" cy="9144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29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498" y="433322"/>
            <a:ext cx="7055380" cy="862078"/>
          </a:xfrm>
        </p:spPr>
        <p:txBody>
          <a:bodyPr/>
          <a:lstStyle/>
          <a:p>
            <a:pPr algn="ctr"/>
            <a:r>
              <a:rPr lang="en-US" dirty="0"/>
              <a:t>TAY Center Services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77732" y="1833852"/>
            <a:ext cx="3543455" cy="9855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000" dirty="0">
                <a:solidFill>
                  <a:schemeClr val="tx2"/>
                </a:solidFill>
              </a:rPr>
              <a:t>Drop in Services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56467" y="3048000"/>
            <a:ext cx="3564720" cy="30238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/>
              <a:t>Hot meals</a:t>
            </a:r>
          </a:p>
          <a:p>
            <a:pPr marL="0" indent="0" algn="ctr">
              <a:buNone/>
            </a:pPr>
            <a:r>
              <a:rPr lang="en-US" sz="2400" dirty="0"/>
              <a:t>Grocery drop off</a:t>
            </a:r>
          </a:p>
          <a:p>
            <a:pPr marL="0" indent="0" algn="ctr">
              <a:buNone/>
            </a:pPr>
            <a:r>
              <a:rPr lang="en-US" sz="2400" dirty="0"/>
              <a:t>Shower/Hygiene items</a:t>
            </a:r>
          </a:p>
          <a:p>
            <a:pPr marL="0" indent="0" algn="ctr">
              <a:buNone/>
            </a:pPr>
            <a:r>
              <a:rPr lang="en-US" sz="2400" dirty="0"/>
              <a:t>Laundry Facility </a:t>
            </a:r>
          </a:p>
          <a:p>
            <a:pPr marL="0" indent="0" algn="ctr">
              <a:buNone/>
            </a:pPr>
            <a:r>
              <a:rPr lang="en-US" sz="2400" dirty="0"/>
              <a:t>Weekly Bus Passes </a:t>
            </a:r>
          </a:p>
          <a:p>
            <a:pPr marL="0" indent="0" algn="ctr">
              <a:buNone/>
            </a:pPr>
            <a:r>
              <a:rPr lang="en-US" sz="2400" dirty="0"/>
              <a:t>School Supplies </a:t>
            </a:r>
          </a:p>
          <a:p>
            <a:pPr algn="ctr"/>
            <a:endParaRPr lang="en-US" sz="2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5257800" y="1833852"/>
            <a:ext cx="3543455" cy="9855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000" dirty="0">
                <a:solidFill>
                  <a:schemeClr val="tx2"/>
                </a:solidFill>
              </a:rPr>
              <a:t>Virtual Services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234763" y="3048000"/>
            <a:ext cx="3452037" cy="29476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/>
              <a:t>TAY Intake </a:t>
            </a:r>
          </a:p>
          <a:p>
            <a:pPr marL="0" indent="0" algn="ctr">
              <a:buNone/>
            </a:pPr>
            <a:r>
              <a:rPr lang="en-US" sz="2400" dirty="0"/>
              <a:t>Virtual workshops</a:t>
            </a:r>
          </a:p>
          <a:p>
            <a:pPr marL="0" indent="0" algn="ctr">
              <a:buNone/>
            </a:pPr>
            <a:r>
              <a:rPr lang="en-US" sz="2400" dirty="0"/>
              <a:t>Case Management </a:t>
            </a:r>
          </a:p>
          <a:p>
            <a:pPr marL="0" indent="0" algn="ctr">
              <a:buNone/>
            </a:pPr>
            <a:r>
              <a:rPr lang="en-US" sz="2400" dirty="0"/>
              <a:t>Employment Support</a:t>
            </a:r>
          </a:p>
          <a:p>
            <a:pPr marL="0" indent="0" algn="ctr">
              <a:buNone/>
            </a:pPr>
            <a:r>
              <a:rPr lang="en-US" sz="2400" dirty="0"/>
              <a:t>Mental Health Linkage</a:t>
            </a:r>
          </a:p>
          <a:p>
            <a:pPr marL="0" indent="0" algn="ctr">
              <a:buNone/>
            </a:pPr>
            <a:r>
              <a:rPr lang="en-US" sz="2400" dirty="0"/>
              <a:t>Peer Support</a:t>
            </a:r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953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9086E7-69AF-482D-8768-E5C18562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TAY Staff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D73E43-204C-4805-A9CC-8A5652FE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874517"/>
            <a:ext cx="3657600" cy="4195763"/>
          </a:xfrm>
        </p:spPr>
        <p:txBody>
          <a:bodyPr>
            <a:normAutofit/>
          </a:bodyPr>
          <a:lstStyle/>
          <a:p>
            <a:r>
              <a:rPr lang="en-US" sz="3200" dirty="0"/>
              <a:t>Maritza Solis </a:t>
            </a:r>
          </a:p>
          <a:p>
            <a:pPr lvl="1"/>
            <a:r>
              <a:rPr lang="en-US" sz="3200" dirty="0"/>
              <a:t>Case Manager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/>
              <a:t>Cynthia Gonzalez</a:t>
            </a:r>
          </a:p>
          <a:p>
            <a:pPr lvl="1"/>
            <a:r>
              <a:rPr lang="en-US" sz="3200" dirty="0"/>
              <a:t>On-Site Therapist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4C9CC8-DB2F-47CB-AAC3-F8E6AFF1B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7297" y="1864719"/>
            <a:ext cx="3298115" cy="4200245"/>
          </a:xfrm>
        </p:spPr>
        <p:txBody>
          <a:bodyPr>
            <a:normAutofit/>
          </a:bodyPr>
          <a:lstStyle/>
          <a:p>
            <a:r>
              <a:rPr lang="en-US" sz="3200" dirty="0"/>
              <a:t>Ally Humphrey</a:t>
            </a:r>
          </a:p>
          <a:p>
            <a:pPr lvl="1"/>
            <a:r>
              <a:rPr lang="en-US" sz="3200" dirty="0"/>
              <a:t>Employment Specialist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/>
              <a:t>Emma Reyes</a:t>
            </a:r>
          </a:p>
          <a:p>
            <a:pPr lvl="1"/>
            <a:r>
              <a:rPr lang="en-US" sz="3200" dirty="0"/>
              <a:t>Peer Specialist</a:t>
            </a:r>
          </a:p>
        </p:txBody>
      </p:sp>
    </p:spTree>
    <p:extLst>
      <p:ext uri="{BB962C8B-B14F-4D97-AF65-F5344CB8AC3E}">
        <p14:creationId xmlns:p14="http://schemas.microsoft.com/office/powerpoint/2010/main" val="87015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2A42EE89-46A6-4616-987D-6468BC707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onitor, stage, large, sign&#10;&#10;Description automatically generated">
            <a:extLst>
              <a:ext uri="{FF2B5EF4-FFF2-40B4-BE49-F238E27FC236}">
                <a16:creationId xmlns:a16="http://schemas.microsoft.com/office/drawing/2014/main" id="{9AB1ABB9-13E8-416E-8570-E011E6EAE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28" y="643466"/>
            <a:ext cx="7300143" cy="4927597"/>
          </a:xfrm>
          <a:prstGeom prst="rect">
            <a:avLst/>
          </a:prstGeom>
        </p:spPr>
      </p:pic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45A29992-9794-4D64-AB37-EA803ED6C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4129089" y="1843086"/>
            <a:ext cx="885825" cy="9144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86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42EE89-46A6-4616-987D-6468BC707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123014F-B84C-44C3-AD38-AB62126E4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100" y="225865"/>
            <a:ext cx="5765800" cy="5765800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5A29992-9794-4D64-AB37-EA803ED6C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4129089" y="1843086"/>
            <a:ext cx="885825" cy="9144000"/>
          </a:xfrm>
          <a:custGeom>
            <a:avLst/>
            <a:gdLst>
              <a:gd name="connsiteX0" fmla="*/ 885825 w 885825"/>
              <a:gd name="connsiteY0" fmla="*/ 6098626 h 12192000"/>
              <a:gd name="connsiteX1" fmla="*/ 882650 w 885825"/>
              <a:gd name="connsiteY1" fmla="*/ 6166889 h 12192000"/>
              <a:gd name="connsiteX2" fmla="*/ 876300 w 885825"/>
              <a:gd name="connsiteY2" fmla="*/ 6227214 h 12192000"/>
              <a:gd name="connsiteX3" fmla="*/ 865188 w 885825"/>
              <a:gd name="connsiteY3" fmla="*/ 6279601 h 12192000"/>
              <a:gd name="connsiteX4" fmla="*/ 849313 w 885825"/>
              <a:gd name="connsiteY4" fmla="*/ 6325639 h 12192000"/>
              <a:gd name="connsiteX5" fmla="*/ 833438 w 885825"/>
              <a:gd name="connsiteY5" fmla="*/ 6366914 h 12192000"/>
              <a:gd name="connsiteX6" fmla="*/ 817563 w 885825"/>
              <a:gd name="connsiteY6" fmla="*/ 6403426 h 12192000"/>
              <a:gd name="connsiteX7" fmla="*/ 798513 w 885825"/>
              <a:gd name="connsiteY7" fmla="*/ 6441526 h 12192000"/>
              <a:gd name="connsiteX8" fmla="*/ 779463 w 885825"/>
              <a:gd name="connsiteY8" fmla="*/ 6479626 h 12192000"/>
              <a:gd name="connsiteX9" fmla="*/ 760413 w 885825"/>
              <a:gd name="connsiteY9" fmla="*/ 6516139 h 12192000"/>
              <a:gd name="connsiteX10" fmla="*/ 744538 w 885825"/>
              <a:gd name="connsiteY10" fmla="*/ 6557414 h 12192000"/>
              <a:gd name="connsiteX11" fmla="*/ 730250 w 885825"/>
              <a:gd name="connsiteY11" fmla="*/ 6603451 h 12192000"/>
              <a:gd name="connsiteX12" fmla="*/ 719138 w 885825"/>
              <a:gd name="connsiteY12" fmla="*/ 6655839 h 12192000"/>
              <a:gd name="connsiteX13" fmla="*/ 711200 w 885825"/>
              <a:gd name="connsiteY13" fmla="*/ 6716164 h 12192000"/>
              <a:gd name="connsiteX14" fmla="*/ 709613 w 885825"/>
              <a:gd name="connsiteY14" fmla="*/ 6784426 h 12192000"/>
              <a:gd name="connsiteX15" fmla="*/ 711200 w 885825"/>
              <a:gd name="connsiteY15" fmla="*/ 6852689 h 12192000"/>
              <a:gd name="connsiteX16" fmla="*/ 719138 w 885825"/>
              <a:gd name="connsiteY16" fmla="*/ 6913014 h 12192000"/>
              <a:gd name="connsiteX17" fmla="*/ 730250 w 885825"/>
              <a:gd name="connsiteY17" fmla="*/ 6965401 h 12192000"/>
              <a:gd name="connsiteX18" fmla="*/ 744538 w 885825"/>
              <a:gd name="connsiteY18" fmla="*/ 7011439 h 12192000"/>
              <a:gd name="connsiteX19" fmla="*/ 760413 w 885825"/>
              <a:gd name="connsiteY19" fmla="*/ 7052714 h 12192000"/>
              <a:gd name="connsiteX20" fmla="*/ 779463 w 885825"/>
              <a:gd name="connsiteY20" fmla="*/ 7089226 h 12192000"/>
              <a:gd name="connsiteX21" fmla="*/ 798513 w 885825"/>
              <a:gd name="connsiteY21" fmla="*/ 7127326 h 12192000"/>
              <a:gd name="connsiteX22" fmla="*/ 817563 w 885825"/>
              <a:gd name="connsiteY22" fmla="*/ 7165426 h 12192000"/>
              <a:gd name="connsiteX23" fmla="*/ 833438 w 885825"/>
              <a:gd name="connsiteY23" fmla="*/ 7201939 h 12192000"/>
              <a:gd name="connsiteX24" fmla="*/ 849313 w 885825"/>
              <a:gd name="connsiteY24" fmla="*/ 7243214 h 12192000"/>
              <a:gd name="connsiteX25" fmla="*/ 865188 w 885825"/>
              <a:gd name="connsiteY25" fmla="*/ 7289251 h 12192000"/>
              <a:gd name="connsiteX26" fmla="*/ 876300 w 885825"/>
              <a:gd name="connsiteY26" fmla="*/ 7341639 h 12192000"/>
              <a:gd name="connsiteX27" fmla="*/ 882650 w 885825"/>
              <a:gd name="connsiteY27" fmla="*/ 7401964 h 12192000"/>
              <a:gd name="connsiteX28" fmla="*/ 885825 w 885825"/>
              <a:gd name="connsiteY28" fmla="*/ 7470226 h 12192000"/>
              <a:gd name="connsiteX29" fmla="*/ 882650 w 885825"/>
              <a:gd name="connsiteY29" fmla="*/ 7538489 h 12192000"/>
              <a:gd name="connsiteX30" fmla="*/ 876300 w 885825"/>
              <a:gd name="connsiteY30" fmla="*/ 7598814 h 12192000"/>
              <a:gd name="connsiteX31" fmla="*/ 865188 w 885825"/>
              <a:gd name="connsiteY31" fmla="*/ 7651201 h 12192000"/>
              <a:gd name="connsiteX32" fmla="*/ 849313 w 885825"/>
              <a:gd name="connsiteY32" fmla="*/ 7697239 h 12192000"/>
              <a:gd name="connsiteX33" fmla="*/ 833438 w 885825"/>
              <a:gd name="connsiteY33" fmla="*/ 7738514 h 12192000"/>
              <a:gd name="connsiteX34" fmla="*/ 817563 w 885825"/>
              <a:gd name="connsiteY34" fmla="*/ 7775026 h 12192000"/>
              <a:gd name="connsiteX35" fmla="*/ 798513 w 885825"/>
              <a:gd name="connsiteY35" fmla="*/ 7813126 h 12192000"/>
              <a:gd name="connsiteX36" fmla="*/ 779463 w 885825"/>
              <a:gd name="connsiteY36" fmla="*/ 7851226 h 12192000"/>
              <a:gd name="connsiteX37" fmla="*/ 760413 w 885825"/>
              <a:gd name="connsiteY37" fmla="*/ 7887739 h 12192000"/>
              <a:gd name="connsiteX38" fmla="*/ 744538 w 885825"/>
              <a:gd name="connsiteY38" fmla="*/ 7929014 h 12192000"/>
              <a:gd name="connsiteX39" fmla="*/ 730250 w 885825"/>
              <a:gd name="connsiteY39" fmla="*/ 7975051 h 12192000"/>
              <a:gd name="connsiteX40" fmla="*/ 719138 w 885825"/>
              <a:gd name="connsiteY40" fmla="*/ 8027439 h 12192000"/>
              <a:gd name="connsiteX41" fmla="*/ 711200 w 885825"/>
              <a:gd name="connsiteY41" fmla="*/ 8087764 h 12192000"/>
              <a:gd name="connsiteX42" fmla="*/ 709613 w 885825"/>
              <a:gd name="connsiteY42" fmla="*/ 8156026 h 12192000"/>
              <a:gd name="connsiteX43" fmla="*/ 711200 w 885825"/>
              <a:gd name="connsiteY43" fmla="*/ 8224289 h 12192000"/>
              <a:gd name="connsiteX44" fmla="*/ 719138 w 885825"/>
              <a:gd name="connsiteY44" fmla="*/ 8284614 h 12192000"/>
              <a:gd name="connsiteX45" fmla="*/ 730250 w 885825"/>
              <a:gd name="connsiteY45" fmla="*/ 8337001 h 12192000"/>
              <a:gd name="connsiteX46" fmla="*/ 744538 w 885825"/>
              <a:gd name="connsiteY46" fmla="*/ 8383039 h 12192000"/>
              <a:gd name="connsiteX47" fmla="*/ 760413 w 885825"/>
              <a:gd name="connsiteY47" fmla="*/ 8424314 h 12192000"/>
              <a:gd name="connsiteX48" fmla="*/ 779463 w 885825"/>
              <a:gd name="connsiteY48" fmla="*/ 8460826 h 12192000"/>
              <a:gd name="connsiteX49" fmla="*/ 798513 w 885825"/>
              <a:gd name="connsiteY49" fmla="*/ 8498926 h 12192000"/>
              <a:gd name="connsiteX50" fmla="*/ 817563 w 885825"/>
              <a:gd name="connsiteY50" fmla="*/ 8537026 h 12192000"/>
              <a:gd name="connsiteX51" fmla="*/ 833438 w 885825"/>
              <a:gd name="connsiteY51" fmla="*/ 8573540 h 12192000"/>
              <a:gd name="connsiteX52" fmla="*/ 849313 w 885825"/>
              <a:gd name="connsiteY52" fmla="*/ 8614814 h 12192000"/>
              <a:gd name="connsiteX53" fmla="*/ 865188 w 885825"/>
              <a:gd name="connsiteY53" fmla="*/ 8660852 h 12192000"/>
              <a:gd name="connsiteX54" fmla="*/ 876300 w 885825"/>
              <a:gd name="connsiteY54" fmla="*/ 8713240 h 12192000"/>
              <a:gd name="connsiteX55" fmla="*/ 882650 w 885825"/>
              <a:gd name="connsiteY55" fmla="*/ 8773564 h 12192000"/>
              <a:gd name="connsiteX56" fmla="*/ 885825 w 885825"/>
              <a:gd name="connsiteY56" fmla="*/ 8840240 h 12192000"/>
              <a:gd name="connsiteX57" fmla="*/ 882650 w 885825"/>
              <a:gd name="connsiteY57" fmla="*/ 8910090 h 12192000"/>
              <a:gd name="connsiteX58" fmla="*/ 876300 w 885825"/>
              <a:gd name="connsiteY58" fmla="*/ 8970414 h 12192000"/>
              <a:gd name="connsiteX59" fmla="*/ 865188 w 885825"/>
              <a:gd name="connsiteY59" fmla="*/ 9022802 h 12192000"/>
              <a:gd name="connsiteX60" fmla="*/ 849313 w 885825"/>
              <a:gd name="connsiteY60" fmla="*/ 9068840 h 12192000"/>
              <a:gd name="connsiteX61" fmla="*/ 833438 w 885825"/>
              <a:gd name="connsiteY61" fmla="*/ 9110114 h 12192000"/>
              <a:gd name="connsiteX62" fmla="*/ 817563 w 885825"/>
              <a:gd name="connsiteY62" fmla="*/ 9146628 h 12192000"/>
              <a:gd name="connsiteX63" fmla="*/ 798513 w 885825"/>
              <a:gd name="connsiteY63" fmla="*/ 9184728 h 12192000"/>
              <a:gd name="connsiteX64" fmla="*/ 779463 w 885825"/>
              <a:gd name="connsiteY64" fmla="*/ 9222828 h 12192000"/>
              <a:gd name="connsiteX65" fmla="*/ 760413 w 885825"/>
              <a:gd name="connsiteY65" fmla="*/ 9259340 h 12192000"/>
              <a:gd name="connsiteX66" fmla="*/ 744538 w 885825"/>
              <a:gd name="connsiteY66" fmla="*/ 9300614 h 12192000"/>
              <a:gd name="connsiteX67" fmla="*/ 730250 w 885825"/>
              <a:gd name="connsiteY67" fmla="*/ 9346652 h 12192000"/>
              <a:gd name="connsiteX68" fmla="*/ 719138 w 885825"/>
              <a:gd name="connsiteY68" fmla="*/ 9399040 h 12192000"/>
              <a:gd name="connsiteX69" fmla="*/ 711200 w 885825"/>
              <a:gd name="connsiteY69" fmla="*/ 9459364 h 12192000"/>
              <a:gd name="connsiteX70" fmla="*/ 709613 w 885825"/>
              <a:gd name="connsiteY70" fmla="*/ 9527628 h 12192000"/>
              <a:gd name="connsiteX71" fmla="*/ 711200 w 885825"/>
              <a:gd name="connsiteY71" fmla="*/ 9595890 h 12192000"/>
              <a:gd name="connsiteX72" fmla="*/ 719138 w 885825"/>
              <a:gd name="connsiteY72" fmla="*/ 9656214 h 12192000"/>
              <a:gd name="connsiteX73" fmla="*/ 730250 w 885825"/>
              <a:gd name="connsiteY73" fmla="*/ 9708602 h 12192000"/>
              <a:gd name="connsiteX74" fmla="*/ 744538 w 885825"/>
              <a:gd name="connsiteY74" fmla="*/ 9754640 h 12192000"/>
              <a:gd name="connsiteX75" fmla="*/ 760413 w 885825"/>
              <a:gd name="connsiteY75" fmla="*/ 9795914 h 12192000"/>
              <a:gd name="connsiteX76" fmla="*/ 779463 w 885825"/>
              <a:gd name="connsiteY76" fmla="*/ 9832428 h 12192000"/>
              <a:gd name="connsiteX77" fmla="*/ 817563 w 885825"/>
              <a:gd name="connsiteY77" fmla="*/ 9908628 h 12192000"/>
              <a:gd name="connsiteX78" fmla="*/ 833438 w 885825"/>
              <a:gd name="connsiteY78" fmla="*/ 9945140 h 12192000"/>
              <a:gd name="connsiteX79" fmla="*/ 849313 w 885825"/>
              <a:gd name="connsiteY79" fmla="*/ 9986414 h 12192000"/>
              <a:gd name="connsiteX80" fmla="*/ 865188 w 885825"/>
              <a:gd name="connsiteY80" fmla="*/ 10032452 h 12192000"/>
              <a:gd name="connsiteX81" fmla="*/ 876300 w 885825"/>
              <a:gd name="connsiteY81" fmla="*/ 10084840 h 12192000"/>
              <a:gd name="connsiteX82" fmla="*/ 882650 w 885825"/>
              <a:gd name="connsiteY82" fmla="*/ 10145164 h 12192000"/>
              <a:gd name="connsiteX83" fmla="*/ 885825 w 885825"/>
              <a:gd name="connsiteY83" fmla="*/ 10213428 h 12192000"/>
              <a:gd name="connsiteX84" fmla="*/ 882650 w 885825"/>
              <a:gd name="connsiteY84" fmla="*/ 10281690 h 12192000"/>
              <a:gd name="connsiteX85" fmla="*/ 876300 w 885825"/>
              <a:gd name="connsiteY85" fmla="*/ 10342014 h 12192000"/>
              <a:gd name="connsiteX86" fmla="*/ 865188 w 885825"/>
              <a:gd name="connsiteY86" fmla="*/ 10394402 h 12192000"/>
              <a:gd name="connsiteX87" fmla="*/ 849313 w 885825"/>
              <a:gd name="connsiteY87" fmla="*/ 10440440 h 12192000"/>
              <a:gd name="connsiteX88" fmla="*/ 833438 w 885825"/>
              <a:gd name="connsiteY88" fmla="*/ 10481714 h 12192000"/>
              <a:gd name="connsiteX89" fmla="*/ 817563 w 885825"/>
              <a:gd name="connsiteY89" fmla="*/ 10518228 h 12192000"/>
              <a:gd name="connsiteX90" fmla="*/ 798513 w 885825"/>
              <a:gd name="connsiteY90" fmla="*/ 10556328 h 12192000"/>
              <a:gd name="connsiteX91" fmla="*/ 779463 w 885825"/>
              <a:gd name="connsiteY91" fmla="*/ 10594428 h 12192000"/>
              <a:gd name="connsiteX92" fmla="*/ 760413 w 885825"/>
              <a:gd name="connsiteY92" fmla="*/ 10630940 h 12192000"/>
              <a:gd name="connsiteX93" fmla="*/ 744538 w 885825"/>
              <a:gd name="connsiteY93" fmla="*/ 10672214 h 12192000"/>
              <a:gd name="connsiteX94" fmla="*/ 730250 w 885825"/>
              <a:gd name="connsiteY94" fmla="*/ 10718252 h 12192000"/>
              <a:gd name="connsiteX95" fmla="*/ 719138 w 885825"/>
              <a:gd name="connsiteY95" fmla="*/ 10770640 h 12192000"/>
              <a:gd name="connsiteX96" fmla="*/ 711200 w 885825"/>
              <a:gd name="connsiteY96" fmla="*/ 10830964 h 12192000"/>
              <a:gd name="connsiteX97" fmla="*/ 709613 w 885825"/>
              <a:gd name="connsiteY97" fmla="*/ 10899228 h 12192000"/>
              <a:gd name="connsiteX98" fmla="*/ 711200 w 885825"/>
              <a:gd name="connsiteY98" fmla="*/ 10967490 h 12192000"/>
              <a:gd name="connsiteX99" fmla="*/ 719138 w 885825"/>
              <a:gd name="connsiteY99" fmla="*/ 11027814 h 12192000"/>
              <a:gd name="connsiteX100" fmla="*/ 730250 w 885825"/>
              <a:gd name="connsiteY100" fmla="*/ 11080202 h 12192000"/>
              <a:gd name="connsiteX101" fmla="*/ 744538 w 885825"/>
              <a:gd name="connsiteY101" fmla="*/ 11126240 h 12192000"/>
              <a:gd name="connsiteX102" fmla="*/ 760413 w 885825"/>
              <a:gd name="connsiteY102" fmla="*/ 11167514 h 12192000"/>
              <a:gd name="connsiteX103" fmla="*/ 779463 w 885825"/>
              <a:gd name="connsiteY103" fmla="*/ 11204028 h 12192000"/>
              <a:gd name="connsiteX104" fmla="*/ 798513 w 885825"/>
              <a:gd name="connsiteY104" fmla="*/ 11242128 h 12192000"/>
              <a:gd name="connsiteX105" fmla="*/ 817563 w 885825"/>
              <a:gd name="connsiteY105" fmla="*/ 11280228 h 12192000"/>
              <a:gd name="connsiteX106" fmla="*/ 833438 w 885825"/>
              <a:gd name="connsiteY106" fmla="*/ 11316740 h 12192000"/>
              <a:gd name="connsiteX107" fmla="*/ 849313 w 885825"/>
              <a:gd name="connsiteY107" fmla="*/ 11358014 h 12192000"/>
              <a:gd name="connsiteX108" fmla="*/ 865188 w 885825"/>
              <a:gd name="connsiteY108" fmla="*/ 11404052 h 12192000"/>
              <a:gd name="connsiteX109" fmla="*/ 876300 w 885825"/>
              <a:gd name="connsiteY109" fmla="*/ 11456440 h 12192000"/>
              <a:gd name="connsiteX110" fmla="*/ 882650 w 885825"/>
              <a:gd name="connsiteY110" fmla="*/ 11516764 h 12192000"/>
              <a:gd name="connsiteX111" fmla="*/ 885825 w 885825"/>
              <a:gd name="connsiteY111" fmla="*/ 11585028 h 12192000"/>
              <a:gd name="connsiteX112" fmla="*/ 882650 w 885825"/>
              <a:gd name="connsiteY112" fmla="*/ 11653290 h 12192000"/>
              <a:gd name="connsiteX113" fmla="*/ 876300 w 885825"/>
              <a:gd name="connsiteY113" fmla="*/ 11713614 h 12192000"/>
              <a:gd name="connsiteX114" fmla="*/ 865188 w 885825"/>
              <a:gd name="connsiteY114" fmla="*/ 11766002 h 12192000"/>
              <a:gd name="connsiteX115" fmla="*/ 849313 w 885825"/>
              <a:gd name="connsiteY115" fmla="*/ 11812040 h 12192000"/>
              <a:gd name="connsiteX116" fmla="*/ 833438 w 885825"/>
              <a:gd name="connsiteY116" fmla="*/ 11853314 h 12192000"/>
              <a:gd name="connsiteX117" fmla="*/ 817563 w 885825"/>
              <a:gd name="connsiteY117" fmla="*/ 11889828 h 12192000"/>
              <a:gd name="connsiteX118" fmla="*/ 798513 w 885825"/>
              <a:gd name="connsiteY118" fmla="*/ 11927928 h 12192000"/>
              <a:gd name="connsiteX119" fmla="*/ 779463 w 885825"/>
              <a:gd name="connsiteY119" fmla="*/ 11966028 h 12192000"/>
              <a:gd name="connsiteX120" fmla="*/ 760413 w 885825"/>
              <a:gd name="connsiteY120" fmla="*/ 12002540 h 12192000"/>
              <a:gd name="connsiteX121" fmla="*/ 744538 w 885825"/>
              <a:gd name="connsiteY121" fmla="*/ 12043814 h 12192000"/>
              <a:gd name="connsiteX122" fmla="*/ 730250 w 885825"/>
              <a:gd name="connsiteY122" fmla="*/ 12089852 h 12192000"/>
              <a:gd name="connsiteX123" fmla="*/ 719138 w 885825"/>
              <a:gd name="connsiteY123" fmla="*/ 12142240 h 12192000"/>
              <a:gd name="connsiteX124" fmla="*/ 712590 w 885825"/>
              <a:gd name="connsiteY124" fmla="*/ 12192000 h 12192000"/>
              <a:gd name="connsiteX125" fmla="*/ 0 w 885825"/>
              <a:gd name="connsiteY125" fmla="*/ 12192000 h 12192000"/>
              <a:gd name="connsiteX126" fmla="*/ 0 w 885825"/>
              <a:gd name="connsiteY126" fmla="*/ 6779170 h 12192000"/>
              <a:gd name="connsiteX127" fmla="*/ 0 w 885825"/>
              <a:gd name="connsiteY127" fmla="*/ 6779170 h 12192000"/>
              <a:gd name="connsiteX128" fmla="*/ 0 w 885825"/>
              <a:gd name="connsiteY128" fmla="*/ 0 h 12192000"/>
              <a:gd name="connsiteX129" fmla="*/ 712590 w 885825"/>
              <a:gd name="connsiteY129" fmla="*/ 0 h 12192000"/>
              <a:gd name="connsiteX130" fmla="*/ 719137 w 885825"/>
              <a:gd name="connsiteY130" fmla="*/ 49758 h 12192000"/>
              <a:gd name="connsiteX131" fmla="*/ 730249 w 885825"/>
              <a:gd name="connsiteY131" fmla="*/ 102145 h 12192000"/>
              <a:gd name="connsiteX132" fmla="*/ 744537 w 885825"/>
              <a:gd name="connsiteY132" fmla="*/ 148183 h 12192000"/>
              <a:gd name="connsiteX133" fmla="*/ 760412 w 885825"/>
              <a:gd name="connsiteY133" fmla="*/ 189458 h 12192000"/>
              <a:gd name="connsiteX134" fmla="*/ 779462 w 885825"/>
              <a:gd name="connsiteY134" fmla="*/ 225970 h 12192000"/>
              <a:gd name="connsiteX135" fmla="*/ 798512 w 885825"/>
              <a:gd name="connsiteY135" fmla="*/ 264070 h 12192000"/>
              <a:gd name="connsiteX136" fmla="*/ 817562 w 885825"/>
              <a:gd name="connsiteY136" fmla="*/ 302170 h 12192000"/>
              <a:gd name="connsiteX137" fmla="*/ 833437 w 885825"/>
              <a:gd name="connsiteY137" fmla="*/ 338683 h 12192000"/>
              <a:gd name="connsiteX138" fmla="*/ 849312 w 885825"/>
              <a:gd name="connsiteY138" fmla="*/ 379958 h 12192000"/>
              <a:gd name="connsiteX139" fmla="*/ 865187 w 885825"/>
              <a:gd name="connsiteY139" fmla="*/ 425995 h 12192000"/>
              <a:gd name="connsiteX140" fmla="*/ 876299 w 885825"/>
              <a:gd name="connsiteY140" fmla="*/ 478383 h 12192000"/>
              <a:gd name="connsiteX141" fmla="*/ 882649 w 885825"/>
              <a:gd name="connsiteY141" fmla="*/ 538708 h 12192000"/>
              <a:gd name="connsiteX142" fmla="*/ 885824 w 885825"/>
              <a:gd name="connsiteY142" fmla="*/ 606970 h 12192000"/>
              <a:gd name="connsiteX143" fmla="*/ 882649 w 885825"/>
              <a:gd name="connsiteY143" fmla="*/ 675233 h 12192000"/>
              <a:gd name="connsiteX144" fmla="*/ 876299 w 885825"/>
              <a:gd name="connsiteY144" fmla="*/ 735558 h 12192000"/>
              <a:gd name="connsiteX145" fmla="*/ 865187 w 885825"/>
              <a:gd name="connsiteY145" fmla="*/ 787945 h 12192000"/>
              <a:gd name="connsiteX146" fmla="*/ 849312 w 885825"/>
              <a:gd name="connsiteY146" fmla="*/ 833983 h 12192000"/>
              <a:gd name="connsiteX147" fmla="*/ 833437 w 885825"/>
              <a:gd name="connsiteY147" fmla="*/ 875258 h 12192000"/>
              <a:gd name="connsiteX148" fmla="*/ 817562 w 885825"/>
              <a:gd name="connsiteY148" fmla="*/ 911770 h 12192000"/>
              <a:gd name="connsiteX149" fmla="*/ 798512 w 885825"/>
              <a:gd name="connsiteY149" fmla="*/ 949870 h 12192000"/>
              <a:gd name="connsiteX150" fmla="*/ 779462 w 885825"/>
              <a:gd name="connsiteY150" fmla="*/ 987970 h 12192000"/>
              <a:gd name="connsiteX151" fmla="*/ 760412 w 885825"/>
              <a:gd name="connsiteY151" fmla="*/ 1024483 h 12192000"/>
              <a:gd name="connsiteX152" fmla="*/ 744537 w 885825"/>
              <a:gd name="connsiteY152" fmla="*/ 1065758 h 12192000"/>
              <a:gd name="connsiteX153" fmla="*/ 730249 w 885825"/>
              <a:gd name="connsiteY153" fmla="*/ 1111795 h 12192000"/>
              <a:gd name="connsiteX154" fmla="*/ 719137 w 885825"/>
              <a:gd name="connsiteY154" fmla="*/ 1164183 h 12192000"/>
              <a:gd name="connsiteX155" fmla="*/ 711199 w 885825"/>
              <a:gd name="connsiteY155" fmla="*/ 1224508 h 12192000"/>
              <a:gd name="connsiteX156" fmla="*/ 709612 w 885825"/>
              <a:gd name="connsiteY156" fmla="*/ 1292770 h 12192000"/>
              <a:gd name="connsiteX157" fmla="*/ 711199 w 885825"/>
              <a:gd name="connsiteY157" fmla="*/ 1361033 h 12192000"/>
              <a:gd name="connsiteX158" fmla="*/ 719137 w 885825"/>
              <a:gd name="connsiteY158" fmla="*/ 1421358 h 12192000"/>
              <a:gd name="connsiteX159" fmla="*/ 730249 w 885825"/>
              <a:gd name="connsiteY159" fmla="*/ 1473745 h 12192000"/>
              <a:gd name="connsiteX160" fmla="*/ 744537 w 885825"/>
              <a:gd name="connsiteY160" fmla="*/ 1519783 h 12192000"/>
              <a:gd name="connsiteX161" fmla="*/ 760412 w 885825"/>
              <a:gd name="connsiteY161" fmla="*/ 1561058 h 12192000"/>
              <a:gd name="connsiteX162" fmla="*/ 779462 w 885825"/>
              <a:gd name="connsiteY162" fmla="*/ 1597570 h 12192000"/>
              <a:gd name="connsiteX163" fmla="*/ 798512 w 885825"/>
              <a:gd name="connsiteY163" fmla="*/ 1635670 h 12192000"/>
              <a:gd name="connsiteX164" fmla="*/ 817562 w 885825"/>
              <a:gd name="connsiteY164" fmla="*/ 1673770 h 12192000"/>
              <a:gd name="connsiteX165" fmla="*/ 833437 w 885825"/>
              <a:gd name="connsiteY165" fmla="*/ 1710283 h 12192000"/>
              <a:gd name="connsiteX166" fmla="*/ 849312 w 885825"/>
              <a:gd name="connsiteY166" fmla="*/ 1751558 h 12192000"/>
              <a:gd name="connsiteX167" fmla="*/ 865187 w 885825"/>
              <a:gd name="connsiteY167" fmla="*/ 1797595 h 12192000"/>
              <a:gd name="connsiteX168" fmla="*/ 876299 w 885825"/>
              <a:gd name="connsiteY168" fmla="*/ 1849983 h 12192000"/>
              <a:gd name="connsiteX169" fmla="*/ 882649 w 885825"/>
              <a:gd name="connsiteY169" fmla="*/ 1910308 h 12192000"/>
              <a:gd name="connsiteX170" fmla="*/ 885824 w 885825"/>
              <a:gd name="connsiteY170" fmla="*/ 1978570 h 12192000"/>
              <a:gd name="connsiteX171" fmla="*/ 882649 w 885825"/>
              <a:gd name="connsiteY171" fmla="*/ 2046833 h 12192000"/>
              <a:gd name="connsiteX172" fmla="*/ 876299 w 885825"/>
              <a:gd name="connsiteY172" fmla="*/ 2107158 h 12192000"/>
              <a:gd name="connsiteX173" fmla="*/ 865187 w 885825"/>
              <a:gd name="connsiteY173" fmla="*/ 2159545 h 12192000"/>
              <a:gd name="connsiteX174" fmla="*/ 849312 w 885825"/>
              <a:gd name="connsiteY174" fmla="*/ 2205583 h 12192000"/>
              <a:gd name="connsiteX175" fmla="*/ 833437 w 885825"/>
              <a:gd name="connsiteY175" fmla="*/ 2246858 h 12192000"/>
              <a:gd name="connsiteX176" fmla="*/ 817562 w 885825"/>
              <a:gd name="connsiteY176" fmla="*/ 2283370 h 12192000"/>
              <a:gd name="connsiteX177" fmla="*/ 798512 w 885825"/>
              <a:gd name="connsiteY177" fmla="*/ 2321470 h 12192000"/>
              <a:gd name="connsiteX178" fmla="*/ 779462 w 885825"/>
              <a:gd name="connsiteY178" fmla="*/ 2359570 h 12192000"/>
              <a:gd name="connsiteX179" fmla="*/ 760412 w 885825"/>
              <a:gd name="connsiteY179" fmla="*/ 2396083 h 12192000"/>
              <a:gd name="connsiteX180" fmla="*/ 744537 w 885825"/>
              <a:gd name="connsiteY180" fmla="*/ 2437358 h 12192000"/>
              <a:gd name="connsiteX181" fmla="*/ 730249 w 885825"/>
              <a:gd name="connsiteY181" fmla="*/ 2483395 h 12192000"/>
              <a:gd name="connsiteX182" fmla="*/ 719137 w 885825"/>
              <a:gd name="connsiteY182" fmla="*/ 2535782 h 12192000"/>
              <a:gd name="connsiteX183" fmla="*/ 711199 w 885825"/>
              <a:gd name="connsiteY183" fmla="*/ 2596108 h 12192000"/>
              <a:gd name="connsiteX184" fmla="*/ 709612 w 885825"/>
              <a:gd name="connsiteY184" fmla="*/ 2664370 h 12192000"/>
              <a:gd name="connsiteX185" fmla="*/ 711199 w 885825"/>
              <a:gd name="connsiteY185" fmla="*/ 2732633 h 12192000"/>
              <a:gd name="connsiteX186" fmla="*/ 719137 w 885825"/>
              <a:gd name="connsiteY186" fmla="*/ 2792958 h 12192000"/>
              <a:gd name="connsiteX187" fmla="*/ 730249 w 885825"/>
              <a:gd name="connsiteY187" fmla="*/ 2845345 h 12192000"/>
              <a:gd name="connsiteX188" fmla="*/ 744537 w 885825"/>
              <a:gd name="connsiteY188" fmla="*/ 2891383 h 12192000"/>
              <a:gd name="connsiteX189" fmla="*/ 760412 w 885825"/>
              <a:gd name="connsiteY189" fmla="*/ 2932658 h 12192000"/>
              <a:gd name="connsiteX190" fmla="*/ 779462 w 885825"/>
              <a:gd name="connsiteY190" fmla="*/ 2969170 h 12192000"/>
              <a:gd name="connsiteX191" fmla="*/ 798512 w 885825"/>
              <a:gd name="connsiteY191" fmla="*/ 3007270 h 12192000"/>
              <a:gd name="connsiteX192" fmla="*/ 817562 w 885825"/>
              <a:gd name="connsiteY192" fmla="*/ 3045370 h 12192000"/>
              <a:gd name="connsiteX193" fmla="*/ 833437 w 885825"/>
              <a:gd name="connsiteY193" fmla="*/ 3081883 h 12192000"/>
              <a:gd name="connsiteX194" fmla="*/ 849312 w 885825"/>
              <a:gd name="connsiteY194" fmla="*/ 3123158 h 12192000"/>
              <a:gd name="connsiteX195" fmla="*/ 865187 w 885825"/>
              <a:gd name="connsiteY195" fmla="*/ 3169195 h 12192000"/>
              <a:gd name="connsiteX196" fmla="*/ 876299 w 885825"/>
              <a:gd name="connsiteY196" fmla="*/ 3221583 h 12192000"/>
              <a:gd name="connsiteX197" fmla="*/ 882649 w 885825"/>
              <a:gd name="connsiteY197" fmla="*/ 3281908 h 12192000"/>
              <a:gd name="connsiteX198" fmla="*/ 885824 w 885825"/>
              <a:gd name="connsiteY198" fmla="*/ 3348582 h 12192000"/>
              <a:gd name="connsiteX199" fmla="*/ 882649 w 885825"/>
              <a:gd name="connsiteY199" fmla="*/ 3418433 h 12192000"/>
              <a:gd name="connsiteX200" fmla="*/ 876299 w 885825"/>
              <a:gd name="connsiteY200" fmla="*/ 3478758 h 12192000"/>
              <a:gd name="connsiteX201" fmla="*/ 865187 w 885825"/>
              <a:gd name="connsiteY201" fmla="*/ 3531145 h 12192000"/>
              <a:gd name="connsiteX202" fmla="*/ 849312 w 885825"/>
              <a:gd name="connsiteY202" fmla="*/ 3577183 h 12192000"/>
              <a:gd name="connsiteX203" fmla="*/ 833437 w 885825"/>
              <a:gd name="connsiteY203" fmla="*/ 3618458 h 12192000"/>
              <a:gd name="connsiteX204" fmla="*/ 817562 w 885825"/>
              <a:gd name="connsiteY204" fmla="*/ 3654970 h 12192000"/>
              <a:gd name="connsiteX205" fmla="*/ 798512 w 885825"/>
              <a:gd name="connsiteY205" fmla="*/ 3693070 h 12192000"/>
              <a:gd name="connsiteX206" fmla="*/ 779462 w 885825"/>
              <a:gd name="connsiteY206" fmla="*/ 3731170 h 12192000"/>
              <a:gd name="connsiteX207" fmla="*/ 760412 w 885825"/>
              <a:gd name="connsiteY207" fmla="*/ 3767683 h 12192000"/>
              <a:gd name="connsiteX208" fmla="*/ 744537 w 885825"/>
              <a:gd name="connsiteY208" fmla="*/ 3808958 h 12192000"/>
              <a:gd name="connsiteX209" fmla="*/ 730249 w 885825"/>
              <a:gd name="connsiteY209" fmla="*/ 3854995 h 12192000"/>
              <a:gd name="connsiteX210" fmla="*/ 719137 w 885825"/>
              <a:gd name="connsiteY210" fmla="*/ 3907383 h 12192000"/>
              <a:gd name="connsiteX211" fmla="*/ 711199 w 885825"/>
              <a:gd name="connsiteY211" fmla="*/ 3967708 h 12192000"/>
              <a:gd name="connsiteX212" fmla="*/ 709612 w 885825"/>
              <a:gd name="connsiteY212" fmla="*/ 4035970 h 12192000"/>
              <a:gd name="connsiteX213" fmla="*/ 711199 w 885825"/>
              <a:gd name="connsiteY213" fmla="*/ 4104233 h 12192000"/>
              <a:gd name="connsiteX214" fmla="*/ 719137 w 885825"/>
              <a:gd name="connsiteY214" fmla="*/ 4164557 h 12192000"/>
              <a:gd name="connsiteX215" fmla="*/ 730249 w 885825"/>
              <a:gd name="connsiteY215" fmla="*/ 4216946 h 12192000"/>
              <a:gd name="connsiteX216" fmla="*/ 744537 w 885825"/>
              <a:gd name="connsiteY216" fmla="*/ 4262982 h 12192000"/>
              <a:gd name="connsiteX217" fmla="*/ 760412 w 885825"/>
              <a:gd name="connsiteY217" fmla="*/ 4304258 h 12192000"/>
              <a:gd name="connsiteX218" fmla="*/ 779462 w 885825"/>
              <a:gd name="connsiteY218" fmla="*/ 4340770 h 12192000"/>
              <a:gd name="connsiteX219" fmla="*/ 817562 w 885825"/>
              <a:gd name="connsiteY219" fmla="*/ 4416970 h 12192000"/>
              <a:gd name="connsiteX220" fmla="*/ 833437 w 885825"/>
              <a:gd name="connsiteY220" fmla="*/ 4453483 h 12192000"/>
              <a:gd name="connsiteX221" fmla="*/ 849312 w 885825"/>
              <a:gd name="connsiteY221" fmla="*/ 4494758 h 12192000"/>
              <a:gd name="connsiteX222" fmla="*/ 865187 w 885825"/>
              <a:gd name="connsiteY222" fmla="*/ 4540795 h 12192000"/>
              <a:gd name="connsiteX223" fmla="*/ 876299 w 885825"/>
              <a:gd name="connsiteY223" fmla="*/ 4593183 h 12192000"/>
              <a:gd name="connsiteX224" fmla="*/ 882649 w 885825"/>
              <a:gd name="connsiteY224" fmla="*/ 4653508 h 12192000"/>
              <a:gd name="connsiteX225" fmla="*/ 885824 w 885825"/>
              <a:gd name="connsiteY225" fmla="*/ 4721770 h 12192000"/>
              <a:gd name="connsiteX226" fmla="*/ 882649 w 885825"/>
              <a:gd name="connsiteY226" fmla="*/ 4790033 h 12192000"/>
              <a:gd name="connsiteX227" fmla="*/ 876299 w 885825"/>
              <a:gd name="connsiteY227" fmla="*/ 4850357 h 12192000"/>
              <a:gd name="connsiteX228" fmla="*/ 865187 w 885825"/>
              <a:gd name="connsiteY228" fmla="*/ 4902746 h 12192000"/>
              <a:gd name="connsiteX229" fmla="*/ 849312 w 885825"/>
              <a:gd name="connsiteY229" fmla="*/ 4948782 h 12192000"/>
              <a:gd name="connsiteX230" fmla="*/ 833437 w 885825"/>
              <a:gd name="connsiteY230" fmla="*/ 4990057 h 12192000"/>
              <a:gd name="connsiteX231" fmla="*/ 817562 w 885825"/>
              <a:gd name="connsiteY231" fmla="*/ 5026570 h 12192000"/>
              <a:gd name="connsiteX232" fmla="*/ 798512 w 885825"/>
              <a:gd name="connsiteY232" fmla="*/ 5064670 h 12192000"/>
              <a:gd name="connsiteX233" fmla="*/ 779462 w 885825"/>
              <a:gd name="connsiteY233" fmla="*/ 5102770 h 12192000"/>
              <a:gd name="connsiteX234" fmla="*/ 760412 w 885825"/>
              <a:gd name="connsiteY234" fmla="*/ 5139283 h 12192000"/>
              <a:gd name="connsiteX235" fmla="*/ 744537 w 885825"/>
              <a:gd name="connsiteY235" fmla="*/ 5180558 h 12192000"/>
              <a:gd name="connsiteX236" fmla="*/ 730249 w 885825"/>
              <a:gd name="connsiteY236" fmla="*/ 5226595 h 12192000"/>
              <a:gd name="connsiteX237" fmla="*/ 719137 w 885825"/>
              <a:gd name="connsiteY237" fmla="*/ 5278983 h 12192000"/>
              <a:gd name="connsiteX238" fmla="*/ 711199 w 885825"/>
              <a:gd name="connsiteY238" fmla="*/ 5339307 h 12192000"/>
              <a:gd name="connsiteX239" fmla="*/ 709612 w 885825"/>
              <a:gd name="connsiteY239" fmla="*/ 5407570 h 12192000"/>
              <a:gd name="connsiteX240" fmla="*/ 711199 w 885825"/>
              <a:gd name="connsiteY240" fmla="*/ 5475833 h 12192000"/>
              <a:gd name="connsiteX241" fmla="*/ 719137 w 885825"/>
              <a:gd name="connsiteY241" fmla="*/ 5536158 h 12192000"/>
              <a:gd name="connsiteX242" fmla="*/ 730249 w 885825"/>
              <a:gd name="connsiteY242" fmla="*/ 5588545 h 12192000"/>
              <a:gd name="connsiteX243" fmla="*/ 744537 w 885825"/>
              <a:gd name="connsiteY243" fmla="*/ 5634583 h 12192000"/>
              <a:gd name="connsiteX244" fmla="*/ 760412 w 885825"/>
              <a:gd name="connsiteY244" fmla="*/ 5675858 h 12192000"/>
              <a:gd name="connsiteX245" fmla="*/ 779462 w 885825"/>
              <a:gd name="connsiteY245" fmla="*/ 5712371 h 12192000"/>
              <a:gd name="connsiteX246" fmla="*/ 798512 w 885825"/>
              <a:gd name="connsiteY246" fmla="*/ 5750471 h 12192000"/>
              <a:gd name="connsiteX247" fmla="*/ 817562 w 885825"/>
              <a:gd name="connsiteY247" fmla="*/ 5788571 h 12192000"/>
              <a:gd name="connsiteX248" fmla="*/ 833437 w 885825"/>
              <a:gd name="connsiteY248" fmla="*/ 5825083 h 12192000"/>
              <a:gd name="connsiteX249" fmla="*/ 849312 w 885825"/>
              <a:gd name="connsiteY249" fmla="*/ 5866358 h 12192000"/>
              <a:gd name="connsiteX250" fmla="*/ 865187 w 885825"/>
              <a:gd name="connsiteY250" fmla="*/ 5912395 h 12192000"/>
              <a:gd name="connsiteX251" fmla="*/ 876299 w 885825"/>
              <a:gd name="connsiteY251" fmla="*/ 5964783 h 12192000"/>
              <a:gd name="connsiteX252" fmla="*/ 882649 w 885825"/>
              <a:gd name="connsiteY252" fmla="*/ 6025108 h 12192000"/>
              <a:gd name="connsiteX253" fmla="*/ 885824 w 885825"/>
              <a:gd name="connsiteY253" fmla="*/ 6093370 h 12192000"/>
              <a:gd name="connsiteX254" fmla="*/ 885703 w 885825"/>
              <a:gd name="connsiteY254" fmla="*/ 6095988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885825" h="12192000">
                <a:moveTo>
                  <a:pt x="885825" y="6098626"/>
                </a:moveTo>
                <a:lnTo>
                  <a:pt x="882650" y="6166889"/>
                </a:lnTo>
                <a:lnTo>
                  <a:pt x="876300" y="6227214"/>
                </a:lnTo>
                <a:lnTo>
                  <a:pt x="865188" y="6279601"/>
                </a:lnTo>
                <a:lnTo>
                  <a:pt x="849313" y="6325639"/>
                </a:lnTo>
                <a:lnTo>
                  <a:pt x="833438" y="6366914"/>
                </a:lnTo>
                <a:lnTo>
                  <a:pt x="817563" y="6403426"/>
                </a:lnTo>
                <a:lnTo>
                  <a:pt x="798513" y="6441526"/>
                </a:lnTo>
                <a:lnTo>
                  <a:pt x="779463" y="6479626"/>
                </a:lnTo>
                <a:lnTo>
                  <a:pt x="760413" y="6516139"/>
                </a:lnTo>
                <a:lnTo>
                  <a:pt x="744538" y="6557414"/>
                </a:lnTo>
                <a:lnTo>
                  <a:pt x="730250" y="6603451"/>
                </a:lnTo>
                <a:lnTo>
                  <a:pt x="719138" y="6655839"/>
                </a:lnTo>
                <a:lnTo>
                  <a:pt x="711200" y="6716164"/>
                </a:lnTo>
                <a:lnTo>
                  <a:pt x="709613" y="6784426"/>
                </a:lnTo>
                <a:lnTo>
                  <a:pt x="711200" y="6852689"/>
                </a:lnTo>
                <a:lnTo>
                  <a:pt x="719138" y="6913014"/>
                </a:lnTo>
                <a:lnTo>
                  <a:pt x="730250" y="6965401"/>
                </a:lnTo>
                <a:lnTo>
                  <a:pt x="744538" y="7011439"/>
                </a:lnTo>
                <a:lnTo>
                  <a:pt x="760413" y="7052714"/>
                </a:lnTo>
                <a:lnTo>
                  <a:pt x="779463" y="7089226"/>
                </a:lnTo>
                <a:lnTo>
                  <a:pt x="798513" y="7127326"/>
                </a:lnTo>
                <a:lnTo>
                  <a:pt x="817563" y="7165426"/>
                </a:lnTo>
                <a:lnTo>
                  <a:pt x="833438" y="7201939"/>
                </a:lnTo>
                <a:lnTo>
                  <a:pt x="849313" y="7243214"/>
                </a:lnTo>
                <a:lnTo>
                  <a:pt x="865188" y="7289251"/>
                </a:lnTo>
                <a:lnTo>
                  <a:pt x="876300" y="7341639"/>
                </a:lnTo>
                <a:lnTo>
                  <a:pt x="882650" y="7401964"/>
                </a:lnTo>
                <a:lnTo>
                  <a:pt x="885825" y="7470226"/>
                </a:lnTo>
                <a:lnTo>
                  <a:pt x="882650" y="7538489"/>
                </a:lnTo>
                <a:lnTo>
                  <a:pt x="876300" y="7598814"/>
                </a:lnTo>
                <a:lnTo>
                  <a:pt x="865188" y="7651201"/>
                </a:lnTo>
                <a:lnTo>
                  <a:pt x="849313" y="7697239"/>
                </a:lnTo>
                <a:lnTo>
                  <a:pt x="833438" y="7738514"/>
                </a:lnTo>
                <a:lnTo>
                  <a:pt x="817563" y="7775026"/>
                </a:lnTo>
                <a:lnTo>
                  <a:pt x="798513" y="7813126"/>
                </a:lnTo>
                <a:lnTo>
                  <a:pt x="779463" y="7851226"/>
                </a:lnTo>
                <a:lnTo>
                  <a:pt x="760413" y="7887739"/>
                </a:lnTo>
                <a:lnTo>
                  <a:pt x="744538" y="7929014"/>
                </a:lnTo>
                <a:lnTo>
                  <a:pt x="730250" y="7975051"/>
                </a:lnTo>
                <a:lnTo>
                  <a:pt x="719138" y="8027439"/>
                </a:lnTo>
                <a:lnTo>
                  <a:pt x="711200" y="8087764"/>
                </a:lnTo>
                <a:lnTo>
                  <a:pt x="709613" y="8156026"/>
                </a:lnTo>
                <a:lnTo>
                  <a:pt x="711200" y="8224289"/>
                </a:lnTo>
                <a:lnTo>
                  <a:pt x="719138" y="8284614"/>
                </a:lnTo>
                <a:lnTo>
                  <a:pt x="730250" y="8337001"/>
                </a:lnTo>
                <a:lnTo>
                  <a:pt x="744538" y="8383039"/>
                </a:lnTo>
                <a:lnTo>
                  <a:pt x="760413" y="8424314"/>
                </a:lnTo>
                <a:lnTo>
                  <a:pt x="779463" y="8460826"/>
                </a:lnTo>
                <a:lnTo>
                  <a:pt x="798513" y="8498926"/>
                </a:lnTo>
                <a:lnTo>
                  <a:pt x="817563" y="8537026"/>
                </a:lnTo>
                <a:lnTo>
                  <a:pt x="833438" y="8573540"/>
                </a:lnTo>
                <a:lnTo>
                  <a:pt x="849313" y="8614814"/>
                </a:lnTo>
                <a:lnTo>
                  <a:pt x="865188" y="8660852"/>
                </a:lnTo>
                <a:lnTo>
                  <a:pt x="876300" y="8713240"/>
                </a:lnTo>
                <a:lnTo>
                  <a:pt x="882650" y="8773564"/>
                </a:lnTo>
                <a:lnTo>
                  <a:pt x="885825" y="8840240"/>
                </a:lnTo>
                <a:lnTo>
                  <a:pt x="882650" y="8910090"/>
                </a:lnTo>
                <a:lnTo>
                  <a:pt x="876300" y="8970414"/>
                </a:lnTo>
                <a:lnTo>
                  <a:pt x="865188" y="9022802"/>
                </a:lnTo>
                <a:lnTo>
                  <a:pt x="849313" y="9068840"/>
                </a:lnTo>
                <a:lnTo>
                  <a:pt x="833438" y="9110114"/>
                </a:lnTo>
                <a:lnTo>
                  <a:pt x="817563" y="9146628"/>
                </a:lnTo>
                <a:lnTo>
                  <a:pt x="798513" y="9184728"/>
                </a:lnTo>
                <a:lnTo>
                  <a:pt x="779463" y="9222828"/>
                </a:lnTo>
                <a:lnTo>
                  <a:pt x="760413" y="9259340"/>
                </a:lnTo>
                <a:lnTo>
                  <a:pt x="744538" y="9300614"/>
                </a:lnTo>
                <a:lnTo>
                  <a:pt x="730250" y="9346652"/>
                </a:lnTo>
                <a:lnTo>
                  <a:pt x="719138" y="9399040"/>
                </a:lnTo>
                <a:lnTo>
                  <a:pt x="711200" y="9459364"/>
                </a:lnTo>
                <a:lnTo>
                  <a:pt x="709613" y="9527628"/>
                </a:lnTo>
                <a:lnTo>
                  <a:pt x="711200" y="9595890"/>
                </a:lnTo>
                <a:lnTo>
                  <a:pt x="719138" y="9656214"/>
                </a:lnTo>
                <a:lnTo>
                  <a:pt x="730250" y="9708602"/>
                </a:lnTo>
                <a:lnTo>
                  <a:pt x="744538" y="9754640"/>
                </a:lnTo>
                <a:lnTo>
                  <a:pt x="760413" y="9795914"/>
                </a:lnTo>
                <a:lnTo>
                  <a:pt x="779463" y="9832428"/>
                </a:lnTo>
                <a:lnTo>
                  <a:pt x="817563" y="9908628"/>
                </a:lnTo>
                <a:lnTo>
                  <a:pt x="833438" y="9945140"/>
                </a:lnTo>
                <a:lnTo>
                  <a:pt x="849313" y="9986414"/>
                </a:lnTo>
                <a:lnTo>
                  <a:pt x="865188" y="10032452"/>
                </a:lnTo>
                <a:lnTo>
                  <a:pt x="876300" y="10084840"/>
                </a:lnTo>
                <a:lnTo>
                  <a:pt x="882650" y="10145164"/>
                </a:lnTo>
                <a:lnTo>
                  <a:pt x="885825" y="10213428"/>
                </a:lnTo>
                <a:lnTo>
                  <a:pt x="882650" y="10281690"/>
                </a:lnTo>
                <a:lnTo>
                  <a:pt x="876300" y="10342014"/>
                </a:lnTo>
                <a:lnTo>
                  <a:pt x="865188" y="10394402"/>
                </a:lnTo>
                <a:lnTo>
                  <a:pt x="849313" y="10440440"/>
                </a:lnTo>
                <a:lnTo>
                  <a:pt x="833438" y="10481714"/>
                </a:lnTo>
                <a:lnTo>
                  <a:pt x="817563" y="10518228"/>
                </a:lnTo>
                <a:lnTo>
                  <a:pt x="798513" y="10556328"/>
                </a:lnTo>
                <a:lnTo>
                  <a:pt x="779463" y="10594428"/>
                </a:lnTo>
                <a:lnTo>
                  <a:pt x="760413" y="10630940"/>
                </a:lnTo>
                <a:lnTo>
                  <a:pt x="744538" y="10672214"/>
                </a:lnTo>
                <a:lnTo>
                  <a:pt x="730250" y="10718252"/>
                </a:lnTo>
                <a:lnTo>
                  <a:pt x="719138" y="10770640"/>
                </a:lnTo>
                <a:lnTo>
                  <a:pt x="711200" y="10830964"/>
                </a:lnTo>
                <a:lnTo>
                  <a:pt x="709613" y="10899228"/>
                </a:lnTo>
                <a:lnTo>
                  <a:pt x="711200" y="10967490"/>
                </a:lnTo>
                <a:lnTo>
                  <a:pt x="719138" y="11027814"/>
                </a:lnTo>
                <a:lnTo>
                  <a:pt x="730250" y="11080202"/>
                </a:lnTo>
                <a:lnTo>
                  <a:pt x="744538" y="11126240"/>
                </a:lnTo>
                <a:lnTo>
                  <a:pt x="760413" y="11167514"/>
                </a:lnTo>
                <a:lnTo>
                  <a:pt x="779463" y="11204028"/>
                </a:lnTo>
                <a:lnTo>
                  <a:pt x="798513" y="11242128"/>
                </a:lnTo>
                <a:lnTo>
                  <a:pt x="817563" y="11280228"/>
                </a:lnTo>
                <a:lnTo>
                  <a:pt x="833438" y="11316740"/>
                </a:lnTo>
                <a:lnTo>
                  <a:pt x="849313" y="11358014"/>
                </a:lnTo>
                <a:lnTo>
                  <a:pt x="865188" y="11404052"/>
                </a:lnTo>
                <a:lnTo>
                  <a:pt x="876300" y="11456440"/>
                </a:lnTo>
                <a:lnTo>
                  <a:pt x="882650" y="11516764"/>
                </a:lnTo>
                <a:lnTo>
                  <a:pt x="885825" y="11585028"/>
                </a:lnTo>
                <a:lnTo>
                  <a:pt x="882650" y="11653290"/>
                </a:lnTo>
                <a:lnTo>
                  <a:pt x="876300" y="11713614"/>
                </a:lnTo>
                <a:lnTo>
                  <a:pt x="865188" y="11766002"/>
                </a:lnTo>
                <a:lnTo>
                  <a:pt x="849313" y="11812040"/>
                </a:lnTo>
                <a:lnTo>
                  <a:pt x="833438" y="11853314"/>
                </a:lnTo>
                <a:lnTo>
                  <a:pt x="817563" y="11889828"/>
                </a:lnTo>
                <a:lnTo>
                  <a:pt x="798513" y="11927928"/>
                </a:lnTo>
                <a:lnTo>
                  <a:pt x="779463" y="11966028"/>
                </a:lnTo>
                <a:lnTo>
                  <a:pt x="760413" y="12002540"/>
                </a:lnTo>
                <a:lnTo>
                  <a:pt x="744538" y="12043814"/>
                </a:lnTo>
                <a:lnTo>
                  <a:pt x="730250" y="12089852"/>
                </a:lnTo>
                <a:lnTo>
                  <a:pt x="719138" y="12142240"/>
                </a:lnTo>
                <a:lnTo>
                  <a:pt x="712590" y="12192000"/>
                </a:lnTo>
                <a:lnTo>
                  <a:pt x="0" y="12192000"/>
                </a:lnTo>
                <a:lnTo>
                  <a:pt x="0" y="6779170"/>
                </a:lnTo>
                <a:lnTo>
                  <a:pt x="0" y="6779170"/>
                </a:lnTo>
                <a:lnTo>
                  <a:pt x="0" y="0"/>
                </a:lnTo>
                <a:lnTo>
                  <a:pt x="712590" y="0"/>
                </a:lnTo>
                <a:lnTo>
                  <a:pt x="719137" y="49758"/>
                </a:lnTo>
                <a:lnTo>
                  <a:pt x="730249" y="102145"/>
                </a:lnTo>
                <a:lnTo>
                  <a:pt x="744537" y="148183"/>
                </a:lnTo>
                <a:lnTo>
                  <a:pt x="760412" y="189458"/>
                </a:lnTo>
                <a:lnTo>
                  <a:pt x="779462" y="225970"/>
                </a:lnTo>
                <a:lnTo>
                  <a:pt x="798512" y="264070"/>
                </a:lnTo>
                <a:lnTo>
                  <a:pt x="817562" y="302170"/>
                </a:lnTo>
                <a:lnTo>
                  <a:pt x="833437" y="338683"/>
                </a:lnTo>
                <a:lnTo>
                  <a:pt x="849312" y="379958"/>
                </a:lnTo>
                <a:lnTo>
                  <a:pt x="865187" y="425995"/>
                </a:lnTo>
                <a:lnTo>
                  <a:pt x="876299" y="478383"/>
                </a:lnTo>
                <a:lnTo>
                  <a:pt x="882649" y="538708"/>
                </a:lnTo>
                <a:lnTo>
                  <a:pt x="885824" y="606970"/>
                </a:lnTo>
                <a:lnTo>
                  <a:pt x="882649" y="675233"/>
                </a:lnTo>
                <a:lnTo>
                  <a:pt x="876299" y="735558"/>
                </a:lnTo>
                <a:lnTo>
                  <a:pt x="865187" y="787945"/>
                </a:lnTo>
                <a:lnTo>
                  <a:pt x="849312" y="833983"/>
                </a:lnTo>
                <a:lnTo>
                  <a:pt x="833437" y="875258"/>
                </a:lnTo>
                <a:lnTo>
                  <a:pt x="817562" y="911770"/>
                </a:lnTo>
                <a:lnTo>
                  <a:pt x="798512" y="949870"/>
                </a:lnTo>
                <a:lnTo>
                  <a:pt x="779462" y="987970"/>
                </a:lnTo>
                <a:lnTo>
                  <a:pt x="760412" y="1024483"/>
                </a:lnTo>
                <a:lnTo>
                  <a:pt x="744537" y="1065758"/>
                </a:lnTo>
                <a:lnTo>
                  <a:pt x="730249" y="1111795"/>
                </a:lnTo>
                <a:lnTo>
                  <a:pt x="719137" y="1164183"/>
                </a:lnTo>
                <a:lnTo>
                  <a:pt x="711199" y="1224508"/>
                </a:lnTo>
                <a:lnTo>
                  <a:pt x="709612" y="1292770"/>
                </a:lnTo>
                <a:lnTo>
                  <a:pt x="711199" y="1361033"/>
                </a:lnTo>
                <a:lnTo>
                  <a:pt x="719137" y="1421358"/>
                </a:lnTo>
                <a:lnTo>
                  <a:pt x="730249" y="1473745"/>
                </a:lnTo>
                <a:lnTo>
                  <a:pt x="744537" y="1519783"/>
                </a:lnTo>
                <a:lnTo>
                  <a:pt x="760412" y="1561058"/>
                </a:lnTo>
                <a:lnTo>
                  <a:pt x="779462" y="1597570"/>
                </a:lnTo>
                <a:lnTo>
                  <a:pt x="798512" y="1635670"/>
                </a:lnTo>
                <a:lnTo>
                  <a:pt x="817562" y="1673770"/>
                </a:lnTo>
                <a:lnTo>
                  <a:pt x="833437" y="1710283"/>
                </a:lnTo>
                <a:lnTo>
                  <a:pt x="849312" y="1751558"/>
                </a:lnTo>
                <a:lnTo>
                  <a:pt x="865187" y="1797595"/>
                </a:lnTo>
                <a:lnTo>
                  <a:pt x="876299" y="1849983"/>
                </a:lnTo>
                <a:lnTo>
                  <a:pt x="882649" y="1910308"/>
                </a:lnTo>
                <a:lnTo>
                  <a:pt x="885824" y="1978570"/>
                </a:lnTo>
                <a:lnTo>
                  <a:pt x="882649" y="2046833"/>
                </a:lnTo>
                <a:lnTo>
                  <a:pt x="876299" y="2107158"/>
                </a:lnTo>
                <a:lnTo>
                  <a:pt x="865187" y="2159545"/>
                </a:lnTo>
                <a:lnTo>
                  <a:pt x="849312" y="2205583"/>
                </a:lnTo>
                <a:lnTo>
                  <a:pt x="833437" y="2246858"/>
                </a:lnTo>
                <a:lnTo>
                  <a:pt x="817562" y="2283370"/>
                </a:lnTo>
                <a:lnTo>
                  <a:pt x="798512" y="2321470"/>
                </a:lnTo>
                <a:lnTo>
                  <a:pt x="779462" y="2359570"/>
                </a:lnTo>
                <a:lnTo>
                  <a:pt x="760412" y="2396083"/>
                </a:lnTo>
                <a:lnTo>
                  <a:pt x="744537" y="2437358"/>
                </a:lnTo>
                <a:lnTo>
                  <a:pt x="730249" y="2483395"/>
                </a:lnTo>
                <a:lnTo>
                  <a:pt x="719137" y="2535782"/>
                </a:lnTo>
                <a:lnTo>
                  <a:pt x="711199" y="2596108"/>
                </a:lnTo>
                <a:lnTo>
                  <a:pt x="709612" y="2664370"/>
                </a:lnTo>
                <a:lnTo>
                  <a:pt x="711199" y="2732633"/>
                </a:lnTo>
                <a:lnTo>
                  <a:pt x="719137" y="2792958"/>
                </a:lnTo>
                <a:lnTo>
                  <a:pt x="730249" y="2845345"/>
                </a:lnTo>
                <a:lnTo>
                  <a:pt x="744537" y="2891383"/>
                </a:lnTo>
                <a:lnTo>
                  <a:pt x="760412" y="2932658"/>
                </a:lnTo>
                <a:lnTo>
                  <a:pt x="779462" y="2969170"/>
                </a:lnTo>
                <a:lnTo>
                  <a:pt x="798512" y="3007270"/>
                </a:lnTo>
                <a:lnTo>
                  <a:pt x="817562" y="3045370"/>
                </a:lnTo>
                <a:lnTo>
                  <a:pt x="833437" y="3081883"/>
                </a:lnTo>
                <a:lnTo>
                  <a:pt x="849312" y="3123158"/>
                </a:lnTo>
                <a:lnTo>
                  <a:pt x="865187" y="3169195"/>
                </a:lnTo>
                <a:lnTo>
                  <a:pt x="876299" y="3221583"/>
                </a:lnTo>
                <a:lnTo>
                  <a:pt x="882649" y="3281908"/>
                </a:lnTo>
                <a:lnTo>
                  <a:pt x="885824" y="3348582"/>
                </a:lnTo>
                <a:lnTo>
                  <a:pt x="882649" y="3418433"/>
                </a:lnTo>
                <a:lnTo>
                  <a:pt x="876299" y="3478758"/>
                </a:lnTo>
                <a:lnTo>
                  <a:pt x="865187" y="3531145"/>
                </a:lnTo>
                <a:lnTo>
                  <a:pt x="849312" y="3577183"/>
                </a:lnTo>
                <a:lnTo>
                  <a:pt x="833437" y="3618458"/>
                </a:lnTo>
                <a:lnTo>
                  <a:pt x="817562" y="3654970"/>
                </a:lnTo>
                <a:lnTo>
                  <a:pt x="798512" y="3693070"/>
                </a:lnTo>
                <a:lnTo>
                  <a:pt x="779462" y="3731170"/>
                </a:lnTo>
                <a:lnTo>
                  <a:pt x="760412" y="3767683"/>
                </a:lnTo>
                <a:lnTo>
                  <a:pt x="744537" y="3808958"/>
                </a:lnTo>
                <a:lnTo>
                  <a:pt x="730249" y="3854995"/>
                </a:lnTo>
                <a:lnTo>
                  <a:pt x="719137" y="3907383"/>
                </a:lnTo>
                <a:lnTo>
                  <a:pt x="711199" y="3967708"/>
                </a:lnTo>
                <a:lnTo>
                  <a:pt x="709612" y="4035970"/>
                </a:lnTo>
                <a:lnTo>
                  <a:pt x="711199" y="4104233"/>
                </a:lnTo>
                <a:lnTo>
                  <a:pt x="719137" y="4164557"/>
                </a:lnTo>
                <a:lnTo>
                  <a:pt x="730249" y="4216946"/>
                </a:lnTo>
                <a:lnTo>
                  <a:pt x="744537" y="4262982"/>
                </a:lnTo>
                <a:lnTo>
                  <a:pt x="760412" y="4304258"/>
                </a:lnTo>
                <a:lnTo>
                  <a:pt x="779462" y="4340770"/>
                </a:lnTo>
                <a:lnTo>
                  <a:pt x="817562" y="4416970"/>
                </a:lnTo>
                <a:lnTo>
                  <a:pt x="833437" y="4453483"/>
                </a:lnTo>
                <a:lnTo>
                  <a:pt x="849312" y="4494758"/>
                </a:lnTo>
                <a:lnTo>
                  <a:pt x="865187" y="4540795"/>
                </a:lnTo>
                <a:lnTo>
                  <a:pt x="876299" y="4593183"/>
                </a:lnTo>
                <a:lnTo>
                  <a:pt x="882649" y="4653508"/>
                </a:lnTo>
                <a:lnTo>
                  <a:pt x="885824" y="4721770"/>
                </a:lnTo>
                <a:lnTo>
                  <a:pt x="882649" y="4790033"/>
                </a:lnTo>
                <a:lnTo>
                  <a:pt x="876299" y="4850357"/>
                </a:lnTo>
                <a:lnTo>
                  <a:pt x="865187" y="4902746"/>
                </a:lnTo>
                <a:lnTo>
                  <a:pt x="849312" y="4948782"/>
                </a:lnTo>
                <a:lnTo>
                  <a:pt x="833437" y="4990057"/>
                </a:lnTo>
                <a:lnTo>
                  <a:pt x="817562" y="5026570"/>
                </a:lnTo>
                <a:lnTo>
                  <a:pt x="798512" y="5064670"/>
                </a:lnTo>
                <a:lnTo>
                  <a:pt x="779462" y="5102770"/>
                </a:lnTo>
                <a:lnTo>
                  <a:pt x="760412" y="5139283"/>
                </a:lnTo>
                <a:lnTo>
                  <a:pt x="744537" y="5180558"/>
                </a:lnTo>
                <a:lnTo>
                  <a:pt x="730249" y="5226595"/>
                </a:lnTo>
                <a:lnTo>
                  <a:pt x="719137" y="5278983"/>
                </a:lnTo>
                <a:lnTo>
                  <a:pt x="711199" y="5339307"/>
                </a:lnTo>
                <a:lnTo>
                  <a:pt x="709612" y="5407570"/>
                </a:lnTo>
                <a:lnTo>
                  <a:pt x="711199" y="5475833"/>
                </a:lnTo>
                <a:lnTo>
                  <a:pt x="719137" y="5536158"/>
                </a:lnTo>
                <a:lnTo>
                  <a:pt x="730249" y="5588545"/>
                </a:lnTo>
                <a:lnTo>
                  <a:pt x="744537" y="5634583"/>
                </a:lnTo>
                <a:lnTo>
                  <a:pt x="760412" y="5675858"/>
                </a:lnTo>
                <a:lnTo>
                  <a:pt x="779462" y="5712371"/>
                </a:lnTo>
                <a:lnTo>
                  <a:pt x="798512" y="5750471"/>
                </a:lnTo>
                <a:lnTo>
                  <a:pt x="817562" y="5788571"/>
                </a:lnTo>
                <a:lnTo>
                  <a:pt x="833437" y="5825083"/>
                </a:lnTo>
                <a:lnTo>
                  <a:pt x="849312" y="5866358"/>
                </a:lnTo>
                <a:lnTo>
                  <a:pt x="865187" y="5912395"/>
                </a:lnTo>
                <a:lnTo>
                  <a:pt x="876299" y="5964783"/>
                </a:lnTo>
                <a:lnTo>
                  <a:pt x="882649" y="6025108"/>
                </a:lnTo>
                <a:lnTo>
                  <a:pt x="885824" y="6093370"/>
                </a:lnTo>
                <a:lnTo>
                  <a:pt x="885703" y="60959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64790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310" y="133744"/>
            <a:ext cx="7055380" cy="862078"/>
          </a:xfrm>
        </p:spPr>
        <p:txBody>
          <a:bodyPr/>
          <a:lstStyle/>
          <a:p>
            <a:pPr algn="ctr"/>
            <a:r>
              <a:rPr lang="en-US" dirty="0"/>
              <a:t>CONTACT US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559038" y="4164776"/>
            <a:ext cx="4079359" cy="4332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Hours of Operation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133333" y="4652333"/>
            <a:ext cx="2877334" cy="25594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Tuesday – Friday </a:t>
            </a:r>
          </a:p>
          <a:p>
            <a:pPr marL="0" indent="0" algn="ctr">
              <a:buNone/>
            </a:pPr>
            <a:r>
              <a:rPr lang="en-US" dirty="0"/>
              <a:t>1pm-7pm</a:t>
            </a:r>
          </a:p>
          <a:p>
            <a:pPr marL="0" indent="0" algn="ctr">
              <a:buNone/>
            </a:pP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dirty="0"/>
              <a:t>Saturday </a:t>
            </a:r>
          </a:p>
          <a:p>
            <a:pPr marL="0" indent="0" algn="ctr">
              <a:buNone/>
            </a:pPr>
            <a:r>
              <a:rPr lang="en-US" dirty="0"/>
              <a:t>8am-8pm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644DA11-A2EC-4414-8C41-C6EFDBCC882C}"/>
              </a:ext>
            </a:extLst>
          </p:cNvPr>
          <p:cNvSpPr txBox="1">
            <a:spLocks/>
          </p:cNvSpPr>
          <p:nvPr/>
        </p:nvSpPr>
        <p:spPr>
          <a:xfrm>
            <a:off x="774679" y="1050101"/>
            <a:ext cx="3492522" cy="7565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 cap="all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5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35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Program Coordinator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8A2E03B8-A534-4D76-B4C2-14880A2C7D9E}"/>
              </a:ext>
            </a:extLst>
          </p:cNvPr>
          <p:cNvSpPr txBox="1">
            <a:spLocks/>
          </p:cNvSpPr>
          <p:nvPr/>
        </p:nvSpPr>
        <p:spPr>
          <a:xfrm>
            <a:off x="4724400" y="1087943"/>
            <a:ext cx="4079359" cy="7565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b="1" kern="1200" cap="all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5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35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b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b="1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Phone &amp; </a:t>
            </a:r>
          </a:p>
          <a:p>
            <a:pPr algn="ctr"/>
            <a:r>
              <a:rPr lang="en-US" sz="2000" dirty="0"/>
              <a:t>Address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66FE713D-F498-4C2D-AC8B-C8F01D555886}"/>
              </a:ext>
            </a:extLst>
          </p:cNvPr>
          <p:cNvSpPr txBox="1">
            <a:spLocks/>
          </p:cNvSpPr>
          <p:nvPr/>
        </p:nvSpPr>
        <p:spPr>
          <a:xfrm>
            <a:off x="1120371" y="1941039"/>
            <a:ext cx="2877334" cy="208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Maria Arroyo </a:t>
            </a:r>
          </a:p>
          <a:p>
            <a:pPr marL="0" indent="0" algn="ctr">
              <a:buNone/>
            </a:pPr>
            <a:r>
              <a:rPr lang="en-US" dirty="0"/>
              <a:t>43520 Division St. </a:t>
            </a:r>
          </a:p>
          <a:p>
            <a:pPr marL="0" indent="0" algn="ctr">
              <a:buNone/>
            </a:pPr>
            <a:r>
              <a:rPr lang="en-US" dirty="0"/>
              <a:t>Lancaster, Ca 93535</a:t>
            </a:r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marroyo@pennylane.org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3935585D-608C-4093-B359-6ABC5F993DDD}"/>
              </a:ext>
            </a:extLst>
          </p:cNvPr>
          <p:cNvSpPr txBox="1">
            <a:spLocks/>
          </p:cNvSpPr>
          <p:nvPr/>
        </p:nvSpPr>
        <p:spPr>
          <a:xfrm>
            <a:off x="4885797" y="1978881"/>
            <a:ext cx="3505200" cy="1749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2000" dirty="0"/>
              <a:t>661-361-1822</a:t>
            </a:r>
          </a:p>
          <a:p>
            <a:pPr marL="457200" lvl="1" indent="0" algn="ctr">
              <a:buNone/>
            </a:pPr>
            <a:endParaRPr lang="en-US" sz="2000" dirty="0"/>
          </a:p>
          <a:p>
            <a:pPr marL="457200" lvl="1" indent="0" algn="ctr">
              <a:buNone/>
            </a:pPr>
            <a:r>
              <a:rPr lang="en-US" sz="2000" dirty="0"/>
              <a:t>43520 Division St. Lancaster, CA 93535 </a:t>
            </a:r>
          </a:p>
        </p:txBody>
      </p:sp>
    </p:spTree>
    <p:extLst>
      <p:ext uri="{BB962C8B-B14F-4D97-AF65-F5344CB8AC3E}">
        <p14:creationId xmlns:p14="http://schemas.microsoft.com/office/powerpoint/2010/main" val="188112446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155</Words>
  <Application>Microsoft Office PowerPoint</Application>
  <PresentationFormat>On-screen Show (4:3)</PresentationFormat>
  <Paragraphs>53</Paragraphs>
  <Slides>8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Impact</vt:lpstr>
      <vt:lpstr>Badge</vt:lpstr>
      <vt:lpstr>Penny Lane  TAY Drop in Center</vt:lpstr>
      <vt:lpstr>Mission </vt:lpstr>
      <vt:lpstr>PowerPoint Presentation</vt:lpstr>
      <vt:lpstr>TAY Center Services</vt:lpstr>
      <vt:lpstr>Meet the TAY Staff</vt:lpstr>
      <vt:lpstr>PowerPoint Presentation</vt:lpstr>
      <vt:lpstr>PowerPoint Presentation</vt:lpstr>
      <vt:lpstr>CONTACT 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Penny Lane  TAY Drop in Center</dc:title>
  <dc:creator>Cynthia C Gonzalez</dc:creator>
  <cp:lastModifiedBy>Cynthia C Gonzalez</cp:lastModifiedBy>
  <cp:revision>4</cp:revision>
  <dcterms:created xsi:type="dcterms:W3CDTF">2020-09-10T22:45:49Z</dcterms:created>
  <dcterms:modified xsi:type="dcterms:W3CDTF">2020-09-10T23:38:08Z</dcterms:modified>
</cp:coreProperties>
</file>