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1"/>
  </p:notesMasterIdLst>
  <p:sldIdLst>
    <p:sldId id="385" r:id="rId5"/>
    <p:sldId id="392" r:id="rId6"/>
    <p:sldId id="383" r:id="rId7"/>
    <p:sldId id="393" r:id="rId8"/>
    <p:sldId id="384" r:id="rId9"/>
    <p:sldId id="38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7CFDC-8035-4D1B-8D8F-B1B92343077C}" v="36" dt="2026-03-25T01:15:46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 sldOrd">
      <pc:chgData name="Bill Heath" userId="e5502471a9019beb" providerId="LiveId" clId="{813D262F-908F-4E50-9894-E380FCA4CA07}" dt="2026-03-25T10:34:44.161" v="3829"/>
      <pc:docMkLst>
        <pc:docMk/>
      </pc:docMkLst>
      <pc:sldChg chg="modSp mod">
        <pc:chgData name="Bill Heath" userId="e5502471a9019beb" providerId="LiveId" clId="{813D262F-908F-4E50-9894-E380FCA4CA07}" dt="2026-03-25T01:31:54.950" v="3502" actId="13926"/>
        <pc:sldMkLst>
          <pc:docMk/>
          <pc:sldMk cId="3104253408" sldId="383"/>
        </pc:sldMkLst>
        <pc:graphicFrameChg chg="mod modGraphic">
          <ac:chgData name="Bill Heath" userId="e5502471a9019beb" providerId="LiveId" clId="{813D262F-908F-4E50-9894-E380FCA4CA07}" dt="2026-03-25T01:31:54.950" v="3502" actId="13926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modSp mod">
        <pc:chgData name="Bill Heath" userId="e5502471a9019beb" providerId="LiveId" clId="{813D262F-908F-4E50-9894-E380FCA4CA07}" dt="2026-03-22T23:06:24.291" v="160" actId="207"/>
        <pc:sldMkLst>
          <pc:docMk/>
          <pc:sldMk cId="1820024623" sldId="385"/>
        </pc:sldMkLst>
        <pc:spChg chg="mod">
          <ac:chgData name="Bill Heath" userId="e5502471a9019beb" providerId="LiveId" clId="{813D262F-908F-4E50-9894-E380FCA4CA07}" dt="2026-03-22T23:06:24.291" v="160" actId="207"/>
          <ac:spMkLst>
            <pc:docMk/>
            <pc:sldMk cId="1820024623" sldId="385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3-11T19:37:27.671" v="3" actId="6549"/>
          <ac:spMkLst>
            <pc:docMk/>
            <pc:sldMk cId="1820024623" sldId="385"/>
            <ac:spMk id="9" creationId="{3E5C6185-BA62-417B-B11E-D6CE654AE4F5}"/>
          </ac:spMkLst>
        </pc:spChg>
      </pc:sldChg>
      <pc:sldChg chg="addSp modSp del mod">
        <pc:chgData name="Bill Heath" userId="e5502471a9019beb" providerId="LiveId" clId="{813D262F-908F-4E50-9894-E380FCA4CA07}" dt="2026-03-24T22:52:31.482" v="2235" actId="2696"/>
        <pc:sldMkLst>
          <pc:docMk/>
          <pc:sldMk cId="3122496345" sldId="386"/>
        </pc:sldMkLst>
        <pc:spChg chg="mod">
          <ac:chgData name="Bill Heath" userId="e5502471a9019beb" providerId="LiveId" clId="{813D262F-908F-4E50-9894-E380FCA4CA07}" dt="2026-03-24T22:49:04.520" v="2200" actId="113"/>
          <ac:spMkLst>
            <pc:docMk/>
            <pc:sldMk cId="3122496345" sldId="386"/>
            <ac:spMk id="7" creationId="{DF900E41-422E-AFD3-6E17-5BA9E42030B1}"/>
          </ac:spMkLst>
        </pc:spChg>
        <pc:picChg chg="add mod">
          <ac:chgData name="Bill Heath" userId="e5502471a9019beb" providerId="LiveId" clId="{813D262F-908F-4E50-9894-E380FCA4CA07}" dt="2026-03-24T20:55:52.328" v="1982" actId="1076"/>
          <ac:picMkLst>
            <pc:docMk/>
            <pc:sldMk cId="3122496345" sldId="386"/>
            <ac:picMk id="4" creationId="{4BADE016-7FE6-4656-AB5B-BB5682997125}"/>
          </ac:picMkLst>
        </pc:picChg>
      </pc:sldChg>
      <pc:sldChg chg="modSp del mod">
        <pc:chgData name="Bill Heath" userId="e5502471a9019beb" providerId="LiveId" clId="{813D262F-908F-4E50-9894-E380FCA4CA07}" dt="2026-03-24T20:46:43.546" v="1490" actId="2696"/>
        <pc:sldMkLst>
          <pc:docMk/>
          <pc:sldMk cId="1889261583" sldId="389"/>
        </pc:sldMkLst>
      </pc:sldChg>
      <pc:sldChg chg="modSp add del mod">
        <pc:chgData name="Bill Heath" userId="e5502471a9019beb" providerId="LiveId" clId="{813D262F-908F-4E50-9894-E380FCA4CA07}" dt="2026-03-24T20:47:30.861" v="1564" actId="2696"/>
        <pc:sldMkLst>
          <pc:docMk/>
          <pc:sldMk cId="2373712897" sldId="390"/>
        </pc:sldMkLst>
        <pc:spChg chg="mod">
          <ac:chgData name="Bill Heath" userId="e5502471a9019beb" providerId="LiveId" clId="{813D262F-908F-4E50-9894-E380FCA4CA07}" dt="2026-03-24T20:47:16.785" v="1562" actId="6549"/>
          <ac:spMkLst>
            <pc:docMk/>
            <pc:sldMk cId="2373712897" sldId="390"/>
            <ac:spMk id="7" creationId="{EDB232CA-0858-C596-AC6E-98CE44DC990C}"/>
          </ac:spMkLst>
        </pc:spChg>
      </pc:sldChg>
      <pc:sldChg chg="modSp add del mod">
        <pc:chgData name="Bill Heath" userId="e5502471a9019beb" providerId="LiveId" clId="{813D262F-908F-4E50-9894-E380FCA4CA07}" dt="2026-03-24T22:55:05.502" v="2255" actId="2696"/>
        <pc:sldMkLst>
          <pc:docMk/>
          <pc:sldMk cId="1655918681" sldId="391"/>
        </pc:sldMkLst>
        <pc:spChg chg="mod">
          <ac:chgData name="Bill Heath" userId="e5502471a9019beb" providerId="LiveId" clId="{813D262F-908F-4E50-9894-E380FCA4CA07}" dt="2026-03-24T22:54:07.251" v="2244" actId="21"/>
          <ac:spMkLst>
            <pc:docMk/>
            <pc:sldMk cId="1655918681" sldId="391"/>
            <ac:spMk id="7" creationId="{8191623F-AB39-E951-C8BD-12E34934CADC}"/>
          </ac:spMkLst>
        </pc:spChg>
      </pc:sldChg>
      <pc:sldChg chg="addSp delSp modSp add mod">
        <pc:chgData name="Bill Heath" userId="e5502471a9019beb" providerId="LiveId" clId="{813D262F-908F-4E50-9894-E380FCA4CA07}" dt="2026-03-25T10:22:15.894" v="3681" actId="20577"/>
        <pc:sldMkLst>
          <pc:docMk/>
          <pc:sldMk cId="4152078854" sldId="392"/>
        </pc:sldMkLst>
        <pc:spChg chg="mod">
          <ac:chgData name="Bill Heath" userId="e5502471a9019beb" providerId="LiveId" clId="{813D262F-908F-4E50-9894-E380FCA4CA07}" dt="2026-03-25T10:22:15.894" v="3681" actId="20577"/>
          <ac:spMkLst>
            <pc:docMk/>
            <pc:sldMk cId="4152078854" sldId="392"/>
            <ac:spMk id="7" creationId="{A52DFB70-E317-4DC2-EF17-217E67A0F615}"/>
          </ac:spMkLst>
        </pc:spChg>
        <pc:spChg chg="add mod">
          <ac:chgData name="Bill Heath" userId="e5502471a9019beb" providerId="LiveId" clId="{813D262F-908F-4E50-9894-E380FCA4CA07}" dt="2026-03-24T23:34:50.814" v="2482" actId="1076"/>
          <ac:spMkLst>
            <pc:docMk/>
            <pc:sldMk cId="4152078854" sldId="392"/>
            <ac:spMk id="20" creationId="{D6B09732-4040-2E5A-7DC1-8B67E80160E0}"/>
          </ac:spMkLst>
        </pc:spChg>
        <pc:spChg chg="add mod">
          <ac:chgData name="Bill Heath" userId="e5502471a9019beb" providerId="LiveId" clId="{813D262F-908F-4E50-9894-E380FCA4CA07}" dt="2026-03-24T23:34:42.703" v="2481" actId="6549"/>
          <ac:spMkLst>
            <pc:docMk/>
            <pc:sldMk cId="4152078854" sldId="392"/>
            <ac:spMk id="21" creationId="{045CEA6D-8E51-56F0-9D01-4F1BA52ABE40}"/>
          </ac:spMkLst>
        </pc:spChg>
        <pc:spChg chg="add mod">
          <ac:chgData name="Bill Heath" userId="e5502471a9019beb" providerId="LiveId" clId="{813D262F-908F-4E50-9894-E380FCA4CA07}" dt="2026-03-25T00:47:17.413" v="2880" actId="20577"/>
          <ac:spMkLst>
            <pc:docMk/>
            <pc:sldMk cId="4152078854" sldId="392"/>
            <ac:spMk id="23" creationId="{36724A0B-8172-C3FE-4723-7118D5ED9A38}"/>
          </ac:spMkLst>
        </pc:spChg>
        <pc:picChg chg="add mod">
          <ac:chgData name="Bill Heath" userId="e5502471a9019beb" providerId="LiveId" clId="{813D262F-908F-4E50-9894-E380FCA4CA07}" dt="2026-03-25T00:48:11.803" v="2885" actId="14100"/>
          <ac:picMkLst>
            <pc:docMk/>
            <pc:sldMk cId="4152078854" sldId="392"/>
            <ac:picMk id="3" creationId="{7BFE8557-4C85-5C60-7806-69C7274443C8}"/>
          </ac:picMkLst>
        </pc:picChg>
        <pc:picChg chg="del">
          <ac:chgData name="Bill Heath" userId="e5502471a9019beb" providerId="LiveId" clId="{813D262F-908F-4E50-9894-E380FCA4CA07}" dt="2026-03-24T23:07:40.910" v="2270" actId="478"/>
          <ac:picMkLst>
            <pc:docMk/>
            <pc:sldMk cId="4152078854" sldId="392"/>
            <ac:picMk id="4" creationId="{C66218DB-41D3-6751-93EC-FE9EC5B9493F}"/>
          </ac:picMkLst>
        </pc:picChg>
        <pc:picChg chg="add mod">
          <ac:chgData name="Bill Heath" userId="e5502471a9019beb" providerId="LiveId" clId="{813D262F-908F-4E50-9894-E380FCA4CA07}" dt="2026-03-24T23:27:03.173" v="2446"/>
          <ac:picMkLst>
            <pc:docMk/>
            <pc:sldMk cId="4152078854" sldId="392"/>
            <ac:picMk id="11" creationId="{EF193E3E-83C3-A0F6-117C-32FBD7C98F97}"/>
          </ac:picMkLst>
        </pc:picChg>
        <pc:picChg chg="add mod">
          <ac:chgData name="Bill Heath" userId="e5502471a9019beb" providerId="LiveId" clId="{813D262F-908F-4E50-9894-E380FCA4CA07}" dt="2026-03-24T23:28:25.120" v="2452" actId="1076"/>
          <ac:picMkLst>
            <pc:docMk/>
            <pc:sldMk cId="4152078854" sldId="392"/>
            <ac:picMk id="13" creationId="{4C7A0BD3-7D8B-FAA1-5391-18206526E264}"/>
          </ac:picMkLst>
        </pc:picChg>
        <pc:picChg chg="add mod">
          <ac:chgData name="Bill Heath" userId="e5502471a9019beb" providerId="LiveId" clId="{813D262F-908F-4E50-9894-E380FCA4CA07}" dt="2026-03-24T23:30:09.558" v="2461" actId="14100"/>
          <ac:picMkLst>
            <pc:docMk/>
            <pc:sldMk cId="4152078854" sldId="392"/>
            <ac:picMk id="14" creationId="{3FFA28D1-D4D9-6427-D487-8BBA39C8E07B}"/>
          </ac:picMkLst>
        </pc:picChg>
        <pc:picChg chg="add mod">
          <ac:chgData name="Bill Heath" userId="e5502471a9019beb" providerId="LiveId" clId="{813D262F-908F-4E50-9894-E380FCA4CA07}" dt="2026-03-24T23:35:09.069" v="2483" actId="207"/>
          <ac:picMkLst>
            <pc:docMk/>
            <pc:sldMk cId="4152078854" sldId="392"/>
            <ac:picMk id="15" creationId="{9A987377-E693-56E8-B1F0-4D34E3562F29}"/>
          </ac:picMkLst>
        </pc:picChg>
        <pc:picChg chg="add mod">
          <ac:chgData name="Bill Heath" userId="e5502471a9019beb" providerId="LiveId" clId="{813D262F-908F-4E50-9894-E380FCA4CA07}" dt="2026-03-24T23:35:18.842" v="2484" actId="207"/>
          <ac:picMkLst>
            <pc:docMk/>
            <pc:sldMk cId="4152078854" sldId="392"/>
            <ac:picMk id="16" creationId="{3C7FE8FE-7095-3266-8076-353FCA34CAF2}"/>
          </ac:picMkLst>
        </pc:picChg>
        <pc:picChg chg="add mod">
          <ac:chgData name="Bill Heath" userId="e5502471a9019beb" providerId="LiveId" clId="{813D262F-908F-4E50-9894-E380FCA4CA07}" dt="2026-03-25T00:45:37.172" v="2863" actId="207"/>
          <ac:picMkLst>
            <pc:docMk/>
            <pc:sldMk cId="4152078854" sldId="392"/>
            <ac:picMk id="17" creationId="{119466F8-F4F7-EE9C-D937-982D6DE5B478}"/>
          </ac:picMkLst>
        </pc:picChg>
        <pc:picChg chg="add mod">
          <ac:chgData name="Bill Heath" userId="e5502471a9019beb" providerId="LiveId" clId="{813D262F-908F-4E50-9894-E380FCA4CA07}" dt="2026-03-25T00:46:18.350" v="2871" actId="1035"/>
          <ac:picMkLst>
            <pc:docMk/>
            <pc:sldMk cId="4152078854" sldId="392"/>
            <ac:picMk id="18" creationId="{5DAABEF8-7AA3-0CE4-B6D0-C77BF3F14109}"/>
          </ac:picMkLst>
        </pc:picChg>
        <pc:picChg chg="add mod">
          <ac:chgData name="Bill Heath" userId="e5502471a9019beb" providerId="LiveId" clId="{813D262F-908F-4E50-9894-E380FCA4CA07}" dt="2026-03-25T00:48:51.772" v="2897" actId="1036"/>
          <ac:picMkLst>
            <pc:docMk/>
            <pc:sldMk cId="4152078854" sldId="392"/>
            <ac:picMk id="19" creationId="{76BF79E8-4C99-9190-BFE9-C9CAC2EAE97A}"/>
          </ac:picMkLst>
        </pc:picChg>
        <pc:picChg chg="add del mod">
          <ac:chgData name="Bill Heath" userId="e5502471a9019beb" providerId="LiveId" clId="{813D262F-908F-4E50-9894-E380FCA4CA07}" dt="2026-03-25T00:19:14.941" v="2522" actId="478"/>
          <ac:picMkLst>
            <pc:docMk/>
            <pc:sldMk cId="4152078854" sldId="392"/>
            <ac:picMk id="22" creationId="{BF963099-4C5C-E44F-5B4C-D9FA2285E576}"/>
          </ac:picMkLst>
        </pc:picChg>
      </pc:sldChg>
      <pc:sldChg chg="addSp delSp modSp add mod ord">
        <pc:chgData name="Bill Heath" userId="e5502471a9019beb" providerId="LiveId" clId="{813D262F-908F-4E50-9894-E380FCA4CA07}" dt="2026-03-25T10:34:44.161" v="3829"/>
        <pc:sldMkLst>
          <pc:docMk/>
          <pc:sldMk cId="1815814393" sldId="393"/>
        </pc:sldMkLst>
        <pc:spChg chg="add mod">
          <ac:chgData name="Bill Heath" userId="e5502471a9019beb" providerId="LiveId" clId="{813D262F-908F-4E50-9894-E380FCA4CA07}" dt="2026-03-24T22:58:20.661" v="2256"/>
          <ac:spMkLst>
            <pc:docMk/>
            <pc:sldMk cId="1815814393" sldId="393"/>
            <ac:spMk id="3" creationId="{746FAE7E-E5DA-3C4B-9043-6E27D31C59CF}"/>
          </ac:spMkLst>
        </pc:spChg>
        <pc:spChg chg="mod">
          <ac:chgData name="Bill Heath" userId="e5502471a9019beb" providerId="LiveId" clId="{813D262F-908F-4E50-9894-E380FCA4CA07}" dt="2026-03-25T10:30:28.731" v="3827" actId="404"/>
          <ac:spMkLst>
            <pc:docMk/>
            <pc:sldMk cId="1815814393" sldId="393"/>
            <ac:spMk id="7" creationId="{2F4B6F5C-E1A5-5E9D-A660-EADD2D7803F9}"/>
          </ac:spMkLst>
        </pc:spChg>
        <pc:spChg chg="add mod">
          <ac:chgData name="Bill Heath" userId="e5502471a9019beb" providerId="LiveId" clId="{813D262F-908F-4E50-9894-E380FCA4CA07}" dt="2026-03-24T22:58:24.968" v="2257"/>
          <ac:spMkLst>
            <pc:docMk/>
            <pc:sldMk cId="1815814393" sldId="393"/>
            <ac:spMk id="11" creationId="{61E9094D-6745-4D04-DB27-68FF197E153B}"/>
          </ac:spMkLst>
        </pc:spChg>
        <pc:spChg chg="add mod">
          <ac:chgData name="Bill Heath" userId="e5502471a9019beb" providerId="LiveId" clId="{813D262F-908F-4E50-9894-E380FCA4CA07}" dt="2026-03-24T23:05:46.340" v="2266"/>
          <ac:spMkLst>
            <pc:docMk/>
            <pc:sldMk cId="1815814393" sldId="393"/>
            <ac:spMk id="15" creationId="{FB25E55E-514A-8D7C-B3BF-CA4A300C9782}"/>
          </ac:spMkLst>
        </pc:spChg>
        <pc:picChg chg="del">
          <ac:chgData name="Bill Heath" userId="e5502471a9019beb" providerId="LiveId" clId="{813D262F-908F-4E50-9894-E380FCA4CA07}" dt="2026-03-24T22:58:33.175" v="2259" actId="478"/>
          <ac:picMkLst>
            <pc:docMk/>
            <pc:sldMk cId="1815814393" sldId="393"/>
            <ac:picMk id="4" creationId="{AB80BF02-BFE5-CE2D-28F9-9DE920F424C3}"/>
          </ac:picMkLst>
        </pc:picChg>
        <pc:picChg chg="add mod modCrop">
          <ac:chgData name="Bill Heath" userId="e5502471a9019beb" providerId="LiveId" clId="{813D262F-908F-4E50-9894-E380FCA4CA07}" dt="2026-03-25T00:23:14.122" v="2543" actId="1076"/>
          <ac:picMkLst>
            <pc:docMk/>
            <pc:sldMk cId="1815814393" sldId="393"/>
            <ac:picMk id="14" creationId="{860E97C2-FC6E-7A81-5FA2-8E1ED6B6E84B}"/>
          </ac:picMkLst>
        </pc:picChg>
        <pc:picChg chg="add del mod">
          <ac:chgData name="Bill Heath" userId="e5502471a9019beb" providerId="LiveId" clId="{813D262F-908F-4E50-9894-E380FCA4CA07}" dt="2026-03-24T23:07:03.440" v="2269" actId="478"/>
          <ac:picMkLst>
            <pc:docMk/>
            <pc:sldMk cId="1815814393" sldId="393"/>
            <ac:picMk id="17" creationId="{6DF5C7AD-A1B1-348B-C6DD-4A4BAD447115}"/>
          </ac:picMkLst>
        </pc:picChg>
        <pc:picChg chg="add del mod">
          <ac:chgData name="Bill Heath" userId="e5502471a9019beb" providerId="LiveId" clId="{813D262F-908F-4E50-9894-E380FCA4CA07}" dt="2026-03-24T23:11:53.118" v="2324" actId="478"/>
          <ac:picMkLst>
            <pc:docMk/>
            <pc:sldMk cId="1815814393" sldId="393"/>
            <ac:picMk id="19" creationId="{B98F3269-971B-3176-EB89-A6530EEAF8B3}"/>
          </ac:picMkLst>
        </pc:picChg>
        <pc:picChg chg="add mod">
          <ac:chgData name="Bill Heath" userId="e5502471a9019beb" providerId="LiveId" clId="{813D262F-908F-4E50-9894-E380FCA4CA07}" dt="2026-03-24T23:17:18.844" v="2351" actId="1076"/>
          <ac:picMkLst>
            <pc:docMk/>
            <pc:sldMk cId="1815814393" sldId="393"/>
            <ac:picMk id="21" creationId="{210159F2-A954-4B52-4E15-D68D3E5DF6DB}"/>
          </ac:picMkLst>
        </pc:picChg>
        <pc:picChg chg="add mod">
          <ac:chgData name="Bill Heath" userId="e5502471a9019beb" providerId="LiveId" clId="{813D262F-908F-4E50-9894-E380FCA4CA07}" dt="2026-03-24T23:23:31.823" v="2433" actId="1038"/>
          <ac:picMkLst>
            <pc:docMk/>
            <pc:sldMk cId="1815814393" sldId="393"/>
            <ac:picMk id="22" creationId="{88FC306F-B400-6847-B7CD-ECBC090D19DF}"/>
          </ac:picMkLst>
        </pc:picChg>
        <pc:picChg chg="add del mod">
          <ac:chgData name="Bill Heath" userId="e5502471a9019beb" providerId="LiveId" clId="{813D262F-908F-4E50-9894-E380FCA4CA07}" dt="2026-03-24T23:21:14.928" v="2367" actId="478"/>
          <ac:picMkLst>
            <pc:docMk/>
            <pc:sldMk cId="1815814393" sldId="393"/>
            <ac:picMk id="24" creationId="{8C366593-9DF3-820A-4D47-6CE94CAF9C03}"/>
          </ac:picMkLst>
        </pc:picChg>
        <pc:picChg chg="add mod">
          <ac:chgData name="Bill Heath" userId="e5502471a9019beb" providerId="LiveId" clId="{813D262F-908F-4E50-9894-E380FCA4CA07}" dt="2026-03-24T23:19:52.628" v="2360" actId="1076"/>
          <ac:picMkLst>
            <pc:docMk/>
            <pc:sldMk cId="1815814393" sldId="393"/>
            <ac:picMk id="26" creationId="{DA68D214-B484-9B59-9890-0AA83BB739DE}"/>
          </ac:picMkLst>
        </pc:picChg>
        <pc:picChg chg="add mod">
          <ac:chgData name="Bill Heath" userId="e5502471a9019beb" providerId="LiveId" clId="{813D262F-908F-4E50-9894-E380FCA4CA07}" dt="2026-03-24T23:20:27.155" v="2365" actId="1076"/>
          <ac:picMkLst>
            <pc:docMk/>
            <pc:sldMk cId="1815814393" sldId="393"/>
            <ac:picMk id="27" creationId="{CCECBB1C-BCE9-E3EE-D41D-B421284EDFF3}"/>
          </ac:picMkLst>
        </pc:picChg>
        <pc:picChg chg="add mod">
          <ac:chgData name="Bill Heath" userId="e5502471a9019beb" providerId="LiveId" clId="{813D262F-908F-4E50-9894-E380FCA4CA07}" dt="2026-03-24T23:20:50.213" v="2366" actId="1076"/>
          <ac:picMkLst>
            <pc:docMk/>
            <pc:sldMk cId="1815814393" sldId="393"/>
            <ac:picMk id="28" creationId="{7051C282-7A17-AF6E-B43F-83D04CD3A5FC}"/>
          </ac:picMkLst>
        </pc:picChg>
        <pc:picChg chg="add mod">
          <ac:chgData name="Bill Heath" userId="e5502471a9019beb" providerId="LiveId" clId="{813D262F-908F-4E50-9894-E380FCA4CA07}" dt="2026-03-24T23:23:17.647" v="2399" actId="1035"/>
          <ac:picMkLst>
            <pc:docMk/>
            <pc:sldMk cId="1815814393" sldId="393"/>
            <ac:picMk id="30" creationId="{EC7E95AD-9E9A-DC31-D0C6-864447BD29A4}"/>
          </ac:picMkLst>
        </pc:picChg>
        <pc:picChg chg="add del mod">
          <ac:chgData name="Bill Heath" userId="e5502471a9019beb" providerId="LiveId" clId="{813D262F-908F-4E50-9894-E380FCA4CA07}" dt="2026-03-24T23:25:54.186" v="2444" actId="478"/>
          <ac:picMkLst>
            <pc:docMk/>
            <pc:sldMk cId="1815814393" sldId="393"/>
            <ac:picMk id="32" creationId="{5F17A51B-049E-5355-6196-46B05254ACF9}"/>
          </ac:picMkLst>
        </pc:picChg>
        <pc:picChg chg="add mod">
          <ac:chgData name="Bill Heath" userId="e5502471a9019beb" providerId="LiveId" clId="{813D262F-908F-4E50-9894-E380FCA4CA07}" dt="2026-03-24T23:26:10.341" v="2445" actId="1076"/>
          <ac:picMkLst>
            <pc:docMk/>
            <pc:sldMk cId="1815814393" sldId="393"/>
            <ac:picMk id="34" creationId="{F28AD241-4320-5DC2-A67F-EC4365274D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3/25/2026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Mar 25,  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the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latin typeface="Gill Sans MT"/>
              </a:rPr>
              <a:t>Ha</a:t>
            </a:r>
            <a:r>
              <a:rPr lang="en-US" dirty="0">
                <a:latin typeface="Gill Sans MT"/>
              </a:rPr>
              <a:t>ggai, </a:t>
            </a:r>
            <a:r>
              <a:rPr lang="en-US" b="1" dirty="0">
                <a:latin typeface="Gill Sans MT"/>
              </a:rPr>
              <a:t>Ze</a:t>
            </a:r>
            <a:r>
              <a:rPr lang="en-US" dirty="0">
                <a:latin typeface="Gill Sans MT"/>
              </a:rPr>
              <a:t>chariah, &amp;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Ma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lachi:  </a:t>
            </a:r>
            <a:r>
              <a:rPr lang="en-US" dirty="0">
                <a:latin typeface="Gill Sans MT"/>
              </a:rPr>
              <a:t>Revival, Prophecy, &amp;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Transition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True Prophets in the New Testament:  Limited &amp; Temporary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False Prophets in the Old Testament and the New Testament 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F262-5FFF-FB1D-18AD-C79295C8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DFB70-E317-4DC2-EF17-217E67A0F615}"/>
              </a:ext>
            </a:extLst>
          </p:cNvPr>
          <p:cNvSpPr txBox="1"/>
          <p:nvPr/>
        </p:nvSpPr>
        <p:spPr>
          <a:xfrm>
            <a:off x="44451" y="0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Malachi, The Way of Transition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(Malachi = messenger)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415 BC	 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 5x   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priests 3x (1:1-2:9)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 	  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Transition from Old Testament to New Testament for Israel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Israel/Jerusalem – not the Church/body of Christ/Bride/House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1-2 God’s last words for the sins of Israel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3-4 God’s last words before the 400 silent years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a. John the Baptist: 3:1a, 4:5-6 (Mt 11:10)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b. Jesus’ 2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Coming: 3:1b-6, 3:16-4:3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Israel and Moses’ law: 3:7-15; 4:4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Are you ready to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ansit to Jesus?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FAD4F64-A2E4-FD84-BF95-15FE1DD54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D624B43-EA76-56B1-015C-863EE5681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9B9D32D6-AE9B-7DC2-0BAF-7682FEBD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1A9C740-18FE-47A8-D4AA-90F2428E6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130AD3-394C-0423-9C5B-6A4FAA21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25EF-8F24-CA4C-6CAB-F9B73F00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6A6FB5-AE3E-216A-23E9-3DA0ECE0A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E8557-4C85-5C60-7806-69C72744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97" b="14509"/>
          <a:stretch>
            <a:fillRect/>
          </a:stretch>
        </p:blipFill>
        <p:spPr>
          <a:xfrm>
            <a:off x="8199120" y="4339181"/>
            <a:ext cx="3915502" cy="2337409"/>
          </a:xfrm>
          <a:prstGeom prst="rect">
            <a:avLst/>
          </a:prstGeom>
        </p:spPr>
      </p:pic>
      <p:pic>
        <p:nvPicPr>
          <p:cNvPr id="13" name="Graphic 12" descr="Arrow Down with solid fill">
            <a:extLst>
              <a:ext uri="{FF2B5EF4-FFF2-40B4-BE49-F238E27FC236}">
                <a16:creationId xmlns:a16="http://schemas.microsoft.com/office/drawing/2014/main" id="{4C7A0BD3-7D8B-FAA1-5391-18206526E2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2995" y="4663841"/>
            <a:ext cx="715649" cy="715649"/>
          </a:xfrm>
          <a:prstGeom prst="rect">
            <a:avLst/>
          </a:prstGeom>
        </p:spPr>
      </p:pic>
      <p:pic>
        <p:nvPicPr>
          <p:cNvPr id="14" name="Graphic 13" descr="Arrow Down with solid fill">
            <a:extLst>
              <a:ext uri="{FF2B5EF4-FFF2-40B4-BE49-F238E27FC236}">
                <a16:creationId xmlns:a16="http://schemas.microsoft.com/office/drawing/2014/main" id="{3FFA28D1-D4D9-6427-D487-8BBA39C8E0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602663" y="4118931"/>
            <a:ext cx="715649" cy="907814"/>
          </a:xfrm>
          <a:prstGeom prst="rect">
            <a:avLst/>
          </a:prstGeom>
        </p:spPr>
      </p:pic>
      <p:pic>
        <p:nvPicPr>
          <p:cNvPr id="15" name="Graphic 14" descr="Arrow Down with solid fill">
            <a:extLst>
              <a:ext uri="{FF2B5EF4-FFF2-40B4-BE49-F238E27FC236}">
                <a16:creationId xmlns:a16="http://schemas.microsoft.com/office/drawing/2014/main" id="{9A987377-E693-56E8-B1F0-4D34E3562F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9743" y="4488666"/>
            <a:ext cx="715649" cy="715649"/>
          </a:xfrm>
          <a:prstGeom prst="rect">
            <a:avLst/>
          </a:prstGeom>
        </p:spPr>
      </p:pic>
      <p:pic>
        <p:nvPicPr>
          <p:cNvPr id="16" name="Graphic 15" descr="Acquisition with solid fill">
            <a:extLst>
              <a:ext uri="{FF2B5EF4-FFF2-40B4-BE49-F238E27FC236}">
                <a16:creationId xmlns:a16="http://schemas.microsoft.com/office/drawing/2014/main" id="{3C7FE8FE-7095-3266-8076-353FCA34CA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125795" y="3971097"/>
            <a:ext cx="1080689" cy="1234440"/>
          </a:xfrm>
          <a:prstGeom prst="rect">
            <a:avLst/>
          </a:prstGeom>
        </p:spPr>
      </p:pic>
      <p:pic>
        <p:nvPicPr>
          <p:cNvPr id="17" name="Graphic 16" descr="Acquisition with solid fill">
            <a:extLst>
              <a:ext uri="{FF2B5EF4-FFF2-40B4-BE49-F238E27FC236}">
                <a16:creationId xmlns:a16="http://schemas.microsoft.com/office/drawing/2014/main" id="{119466F8-F4F7-EE9C-D937-982D6DE5B4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054523" y="3765800"/>
            <a:ext cx="1080690" cy="1080690"/>
          </a:xfrm>
          <a:prstGeom prst="rect">
            <a:avLst/>
          </a:prstGeom>
        </p:spPr>
      </p:pic>
      <p:pic>
        <p:nvPicPr>
          <p:cNvPr id="18" name="Graphic 17" descr="Acquisition with solid fill">
            <a:extLst>
              <a:ext uri="{FF2B5EF4-FFF2-40B4-BE49-F238E27FC236}">
                <a16:creationId xmlns:a16="http://schemas.microsoft.com/office/drawing/2014/main" id="{5DAABEF8-7AA3-0CE4-B6D0-C77BF3F141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831764" y="3815080"/>
            <a:ext cx="914400" cy="914400"/>
          </a:xfrm>
          <a:prstGeom prst="rect">
            <a:avLst/>
          </a:prstGeom>
        </p:spPr>
      </p:pic>
      <p:pic>
        <p:nvPicPr>
          <p:cNvPr id="19" name="Graphic 18" descr="Acquisition with solid fill">
            <a:extLst>
              <a:ext uri="{FF2B5EF4-FFF2-40B4-BE49-F238E27FC236}">
                <a16:creationId xmlns:a16="http://schemas.microsoft.com/office/drawing/2014/main" id="{76BF79E8-4C99-9190-BFE9-C9CAC2EAE9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723425" y="5543837"/>
            <a:ext cx="657286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B09732-4040-2E5A-7DC1-8B67E80160E0}"/>
              </a:ext>
            </a:extLst>
          </p:cNvPr>
          <p:cNvSpPr txBox="1"/>
          <p:nvPr/>
        </p:nvSpPr>
        <p:spPr>
          <a:xfrm>
            <a:off x="8806471" y="3793643"/>
            <a:ext cx="40427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CEA6D-8E51-56F0-9D01-4F1BA52ABE40}"/>
              </a:ext>
            </a:extLst>
          </p:cNvPr>
          <p:cNvSpPr txBox="1"/>
          <p:nvPr/>
        </p:nvSpPr>
        <p:spPr>
          <a:xfrm>
            <a:off x="10317948" y="3516868"/>
            <a:ext cx="40427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24A0B-8172-C3FE-4723-7118D5ED9A38}"/>
              </a:ext>
            </a:extLst>
          </p:cNvPr>
          <p:cNvSpPr txBox="1"/>
          <p:nvPr/>
        </p:nvSpPr>
        <p:spPr>
          <a:xfrm>
            <a:off x="9589925" y="3821668"/>
            <a:ext cx="44435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4152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5"/>
            <a:ext cx="1365813" cy="156482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Old Testament True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/>
              <a:t> 1:1-2, 11:32-40, 12:1-2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54270"/>
              </p:ext>
            </p:extLst>
          </p:nvPr>
        </p:nvGraphicFramePr>
        <p:xfrm>
          <a:off x="1583498" y="1452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in half?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Obadiah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btwn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temple-altar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Greece/Far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coming, 9-14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Mt 23:35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1-2, Near-priests/3-4, 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755279"/>
            <a:ext cx="1365813" cy="46582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Mat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C303-5981-435E-4F05-2BD1758F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4B6F5C-E1A5-5E9D-A660-EADD2D7803F9}"/>
              </a:ext>
            </a:extLst>
          </p:cNvPr>
          <p:cNvSpPr txBox="1"/>
          <p:nvPr/>
        </p:nvSpPr>
        <p:spPr>
          <a:xfrm>
            <a:off x="0" y="0"/>
            <a:ext cx="12147549" cy="7031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Malachi, The Way of Transition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(Malachi = messenger)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415 BC	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 5x  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priests 3x (1:1-2:9)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   	  	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Transition from Old Testament to New Testament for Israel</a:t>
            </a:r>
          </a:p>
          <a:p>
            <a:pPr>
              <a:lnSpc>
                <a:spcPts val="1200"/>
              </a:lnSpc>
            </a:pP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Israel/Jerusalem – not the Church: body of Christ/Bride/Household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(fullness of the gentiles)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1-2  God’s last words for the sins of Israel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by priests &amp; men w/divorce (going to Gentiles, 1:11)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1:2-3 loved Jacob &amp; hated Esau (Romans 9:13,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blessed both in Heb 11:20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 Heavenly eternal plan and purpose.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3-4  God’s last words before the 400 silent years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a. John the Baptist: 3:1a, 4:5-6 (Elijah, Mt 11:10)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b. Jesus’ 2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Coming: 3:1b-6, 3:16-4:3 (4:5-6, both?)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c.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Moses’ law: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3:7-15; 4:4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Past: 3:7a your fathers, 4:4-remember ye the law of  Moses.  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Present: 3:7b -10, 3:13-15 your, ye, we.  /no church – mystery/  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Future-1000: 13:11-12 fruitful and all nations /New Covenant, Jer 31:31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Mystery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of the Church: Mk 4:11 parable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Ro 11:25,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16:25 secret, 1 Cor 2:7,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15:51,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Eph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1:9,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3:3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-4, 3:9,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5:32 Christ-Church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6:19, Col 1:26-27, 2:2, 4:3,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 Thes 2:7, 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 Tim 3:9 Godliness,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3:16, Rev 1:20. 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Mystery of Tribulation: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 10:7, 17:5, 17:7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Other transitions:  Ark, Exodus, Judges, Acts, Church, Tribulation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Are you ready to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ansit to Jesus?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A926D713-C567-E22D-A45F-D69AE2E6C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2D975D8-4F0E-29A4-3EAF-7C3C68A11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08F9FE86-D3D8-9E84-363C-D87B87A41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1697C8AE-B16D-F68C-047B-FE89C07F4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5A109B07-88F9-7A90-C65F-C707F46B1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855614-0596-F9F1-1C7A-996AFF67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C76D4D7-E2E6-18F7-CE8D-733591E4FD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Image result for line graph to show the church age">
            <a:extLst>
              <a:ext uri="{FF2B5EF4-FFF2-40B4-BE49-F238E27FC236}">
                <a16:creationId xmlns:a16="http://schemas.microsoft.com/office/drawing/2014/main" id="{746FAE7E-E5DA-3C4B-9043-6E27D31C5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line graph to show the church age">
            <a:extLst>
              <a:ext uri="{FF2B5EF4-FFF2-40B4-BE49-F238E27FC236}">
                <a16:creationId xmlns:a16="http://schemas.microsoft.com/office/drawing/2014/main" id="{61E9094D-6745-4D04-DB27-68FF197E1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0E97C2-FC6E-7A81-5FA2-8E1ED6B6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97" b="14509"/>
          <a:stretch>
            <a:fillRect/>
          </a:stretch>
        </p:blipFill>
        <p:spPr>
          <a:xfrm>
            <a:off x="7073384" y="3566160"/>
            <a:ext cx="5047441" cy="3013135"/>
          </a:xfrm>
          <a:prstGeom prst="rect">
            <a:avLst/>
          </a:prstGeom>
        </p:spPr>
      </p:pic>
      <p:sp>
        <p:nvSpPr>
          <p:cNvPr id="15" name="AutoShape 6" descr="Image result for olivet to calvary graph">
            <a:extLst>
              <a:ext uri="{FF2B5EF4-FFF2-40B4-BE49-F238E27FC236}">
                <a16:creationId xmlns:a16="http://schemas.microsoft.com/office/drawing/2014/main" id="{FB25E55E-514A-8D7C-B3BF-CA4A300C9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Graphic 20" descr="Acquisition with solid fill">
            <a:extLst>
              <a:ext uri="{FF2B5EF4-FFF2-40B4-BE49-F238E27FC236}">
                <a16:creationId xmlns:a16="http://schemas.microsoft.com/office/drawing/2014/main" id="{210159F2-A954-4B52-4E15-D68D3E5DF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15065" y="3498099"/>
            <a:ext cx="929640" cy="1234440"/>
          </a:xfrm>
          <a:prstGeom prst="rect">
            <a:avLst/>
          </a:prstGeom>
        </p:spPr>
      </p:pic>
      <p:pic>
        <p:nvPicPr>
          <p:cNvPr id="22" name="Graphic 21" descr="Acquisition with solid fill">
            <a:extLst>
              <a:ext uri="{FF2B5EF4-FFF2-40B4-BE49-F238E27FC236}">
                <a16:creationId xmlns:a16="http://schemas.microsoft.com/office/drawing/2014/main" id="{88FC306F-B400-6847-B7CD-ECBC090D19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521164" y="3290346"/>
            <a:ext cx="1080690" cy="1080690"/>
          </a:xfrm>
          <a:prstGeom prst="rect">
            <a:avLst/>
          </a:prstGeom>
        </p:spPr>
      </p:pic>
      <p:pic>
        <p:nvPicPr>
          <p:cNvPr id="26" name="Graphic 25" descr="Arrow Down with solid fill">
            <a:extLst>
              <a:ext uri="{FF2B5EF4-FFF2-40B4-BE49-F238E27FC236}">
                <a16:creationId xmlns:a16="http://schemas.microsoft.com/office/drawing/2014/main" id="{DA68D214-B484-9B59-9890-0AA83BB739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7016" y="4334062"/>
            <a:ext cx="715649" cy="715649"/>
          </a:xfrm>
          <a:prstGeom prst="rect">
            <a:avLst/>
          </a:prstGeom>
        </p:spPr>
      </p:pic>
      <p:pic>
        <p:nvPicPr>
          <p:cNvPr id="27" name="Graphic 26" descr="Arrow Down with solid fill">
            <a:extLst>
              <a:ext uri="{FF2B5EF4-FFF2-40B4-BE49-F238E27FC236}">
                <a16:creationId xmlns:a16="http://schemas.microsoft.com/office/drawing/2014/main" id="{CCECBB1C-BCE9-E3EE-D41D-B421284EDF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708433" y="3861078"/>
            <a:ext cx="715649" cy="715649"/>
          </a:xfrm>
          <a:prstGeom prst="rect">
            <a:avLst/>
          </a:prstGeom>
        </p:spPr>
      </p:pic>
      <p:pic>
        <p:nvPicPr>
          <p:cNvPr id="28" name="Graphic 27" descr="Arrow Down with solid fill">
            <a:extLst>
              <a:ext uri="{FF2B5EF4-FFF2-40B4-BE49-F238E27FC236}">
                <a16:creationId xmlns:a16="http://schemas.microsoft.com/office/drawing/2014/main" id="{7051C282-7A17-AF6E-B43F-83D04CD3A5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6212" y="4158259"/>
            <a:ext cx="715649" cy="715649"/>
          </a:xfrm>
          <a:prstGeom prst="rect">
            <a:avLst/>
          </a:prstGeom>
        </p:spPr>
      </p:pic>
      <p:pic>
        <p:nvPicPr>
          <p:cNvPr id="30" name="Graphic 29" descr="Acquisition with solid fill">
            <a:extLst>
              <a:ext uri="{FF2B5EF4-FFF2-40B4-BE49-F238E27FC236}">
                <a16:creationId xmlns:a16="http://schemas.microsoft.com/office/drawing/2014/main" id="{EC7E95AD-9E9A-DC31-D0C6-864447BD29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344907" y="5260871"/>
            <a:ext cx="914400" cy="914400"/>
          </a:xfrm>
          <a:prstGeom prst="rect">
            <a:avLst/>
          </a:prstGeom>
        </p:spPr>
      </p:pic>
      <p:pic>
        <p:nvPicPr>
          <p:cNvPr id="34" name="Graphic 33" descr="Acquisition with solid fill">
            <a:extLst>
              <a:ext uri="{FF2B5EF4-FFF2-40B4-BE49-F238E27FC236}">
                <a16:creationId xmlns:a16="http://schemas.microsoft.com/office/drawing/2014/main" id="{F28AD241-4320-5DC2-A67F-EC4365274D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01854" y="312867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F29EFB-4C31-C05B-0471-95DC529283F5}"/>
              </a:ext>
            </a:extLst>
          </p:cNvPr>
          <p:cNvSpPr txBox="1"/>
          <p:nvPr/>
        </p:nvSpPr>
        <p:spPr>
          <a:xfrm>
            <a:off x="8921126" y="3316381"/>
            <a:ext cx="44435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FA3EF-4FE7-20B9-0DBF-10A6A814195E}"/>
              </a:ext>
            </a:extLst>
          </p:cNvPr>
          <p:cNvSpPr txBox="1"/>
          <p:nvPr/>
        </p:nvSpPr>
        <p:spPr>
          <a:xfrm>
            <a:off x="9768420" y="2956450"/>
            <a:ext cx="40427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357844-9F7E-08B1-3191-68254D8D4AA2}"/>
              </a:ext>
            </a:extLst>
          </p:cNvPr>
          <p:cNvSpPr txBox="1"/>
          <p:nvPr/>
        </p:nvSpPr>
        <p:spPr>
          <a:xfrm>
            <a:off x="7864118" y="3403845"/>
            <a:ext cx="40427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J1</a:t>
            </a:r>
          </a:p>
        </p:txBody>
      </p:sp>
    </p:spTree>
    <p:extLst>
      <p:ext uri="{BB962C8B-B14F-4D97-AF65-F5344CB8AC3E}">
        <p14:creationId xmlns:p14="http://schemas.microsoft.com/office/powerpoint/2010/main" val="181581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B4624-683A-A538-CCF0-84BB434B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36089C-1077-375A-276D-7C225C34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45829"/>
              </p:ext>
            </p:extLst>
          </p:nvPr>
        </p:nvGraphicFramePr>
        <p:xfrm>
          <a:off x="1591416" y="147003"/>
          <a:ext cx="10600584" cy="41930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142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256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972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21:33-46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8506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55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Anna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25013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278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 daughters of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Phillip the evangelist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3024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6390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Agabus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With Paul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690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639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737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104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2775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 2:20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336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354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9765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0598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08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19: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BD5BB-1028-FDF1-7448-0F9E6505DE41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BE567A-44E7-C287-AFF7-0AB1BDD5C6E8}"/>
              </a:ext>
            </a:extLst>
          </p:cNvPr>
          <p:cNvSpPr txBox="1">
            <a:spLocks/>
          </p:cNvSpPr>
          <p:nvPr/>
        </p:nvSpPr>
        <p:spPr>
          <a:xfrm>
            <a:off x="81025" y="147003"/>
            <a:ext cx="1365813" cy="278459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New Testament True Prophets</a:t>
            </a:r>
          </a:p>
          <a:p>
            <a:r>
              <a:rPr lang="en-US" sz="1200" dirty="0"/>
              <a:t>Chart </a:t>
            </a:r>
          </a:p>
          <a:p>
            <a:endParaRPr lang="en-US" sz="1200" dirty="0"/>
          </a:p>
          <a:p>
            <a:r>
              <a:rPr lang="en-US" sz="1200" dirty="0"/>
              <a:t>in the Gospels</a:t>
            </a:r>
          </a:p>
          <a:p>
            <a:endParaRPr lang="en-US" sz="1200" dirty="0"/>
          </a:p>
          <a:p>
            <a:r>
              <a:rPr lang="en-US" sz="1200" dirty="0"/>
              <a:t> Acts</a:t>
            </a:r>
          </a:p>
          <a:p>
            <a:endParaRPr lang="en-US" sz="1200" dirty="0"/>
          </a:p>
          <a:p>
            <a:r>
              <a:rPr lang="en-US" sz="1200" dirty="0"/>
              <a:t>Romans to Jude</a:t>
            </a:r>
          </a:p>
          <a:p>
            <a:endParaRPr lang="en-US" sz="1200" dirty="0"/>
          </a:p>
          <a:p>
            <a:r>
              <a:rPr lang="en-US" sz="1200" dirty="0"/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8757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A03E6-2AA7-9D33-F1CE-039E6107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A4D0-69F6-5457-F107-DEF943BD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87195"/>
            <a:ext cx="1365813" cy="3341805"/>
          </a:xfrm>
          <a:solidFill>
            <a:srgbClr val="FF0000"/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200" dirty="0"/>
              <a:t>Old Testament  False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050" dirty="0">
                <a:solidFill>
                  <a:prstClr val="white"/>
                </a:solidFill>
              </a:rPr>
              <a:t>Failure of prediction 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18:21-22)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Lead to Idolatry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13:1-3)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Message source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(Eze 13:2, Jer 14:14)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Greed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(Micah 3:11)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F15F90-A07F-EC3C-E403-824813E6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92439"/>
              </p:ext>
            </p:extLst>
          </p:nvPr>
        </p:nvGraphicFramePr>
        <p:xfrm>
          <a:off x="1557963" y="91248"/>
          <a:ext cx="10600584" cy="29543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468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 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Misled Ahab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450 prophets of Baal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Challenged 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Balaam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Numbers 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prophetesses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 13:17-23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Testament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1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42A1DB-27AD-0EDB-8DB8-25C066AF32FF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DEAD4-5CE5-5409-D955-0D0929E2CC80}"/>
              </a:ext>
            </a:extLst>
          </p:cNvPr>
          <p:cNvSpPr txBox="1">
            <a:spLocks/>
          </p:cNvSpPr>
          <p:nvPr/>
        </p:nvSpPr>
        <p:spPr>
          <a:xfrm>
            <a:off x="81023" y="3639219"/>
            <a:ext cx="1365813" cy="279464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New Testament  False Prophets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CHART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  <a:b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Peter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64DD0-729B-F9ED-1BFD-E97C5D0F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43801"/>
              </p:ext>
            </p:extLst>
          </p:nvPr>
        </p:nvGraphicFramePr>
        <p:xfrm>
          <a:off x="1535661" y="3182170"/>
          <a:ext cx="10600584" cy="340840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932183665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38240391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1681789067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9332938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136132560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1789938213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2570862626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328656489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46551358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607345436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3097700965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2579307521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64818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1360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51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5909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Mark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Christs –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060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46175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8377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Simon the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Sorcer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3185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18482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425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956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Peter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teachers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 attributes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2924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136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Cor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apostles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525737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 False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053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Beast of the earth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0717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95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f98cc253-feff-40fd-b75e-dde241986d3d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ea62328-f9cb-43bf-99db-6009b3f2bb1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94624</TotalTime>
  <Words>2239</Words>
  <Application>Microsoft Office PowerPoint</Application>
  <PresentationFormat>Widescreen</PresentationFormat>
  <Paragraphs>715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Old Testament True Prophets chart   Hebrews  1:1-2, 11:32-40, 12:1-2</vt:lpstr>
      <vt:lpstr>PowerPoint Presentation</vt:lpstr>
      <vt:lpstr>PowerPoint Presentation</vt:lpstr>
      <vt:lpstr>Old Testament  False Prophets chart   Failure of prediction (Deut 18:21-22)   Lead to Idolatry (Deut 13:1-3)  Message source (Eze 13:2, Jer 14:14)   Greed (Micah 3:11)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1667</cp:revision>
  <cp:lastPrinted>2026-03-25T20:44:15Z</cp:lastPrinted>
  <dcterms:created xsi:type="dcterms:W3CDTF">2013-07-15T20:26:40Z</dcterms:created>
  <dcterms:modified xsi:type="dcterms:W3CDTF">2026-03-26T14:44:09Z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