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81" r:id="rId6"/>
    <p:sldId id="370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4" y="7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73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73">
                <a:defRPr/>
              </a:pPr>
              <a:t>3/26/2025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Mar 19,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121920"/>
            <a:ext cx="6238755" cy="1194079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Faith the Noun (Hebrews 11:1-3, 6, 38-40, 12:1-4; Ro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4269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47574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09837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4:5,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395784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451055"/>
            <a:ext cx="6844639" cy="501675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#16 – Jehu, a Prophet, &amp; Micaiah: 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#17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#18 – Jonah &amp; Obadiah:  God’s Mercy &amp; Judgment on Nineveh </a:t>
            </a:r>
            <a:endParaRPr lang="en-US" sz="2000" dirty="0">
              <a:solidFill>
                <a:schemeClr val="bg1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#19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#20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#21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#22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#23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#24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62044"/>
            <a:ext cx="1365813" cy="2187617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in respect to Hebrews </a:t>
            </a:r>
            <a:r>
              <a:rPr lang="en-US" sz="1200" dirty="0"/>
              <a:t>11:32d-40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27421"/>
              </p:ext>
            </p:extLst>
          </p:nvPr>
        </p:nvGraphicFramePr>
        <p:xfrm>
          <a:off x="1562332" y="54805"/>
          <a:ext cx="10408606" cy="672730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84896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983164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227019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893775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387427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223897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Jesus/Book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Records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21991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Liar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21560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Baasha-3rd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13461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Ahab-7th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21560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218827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Yes/1 Ki 17-2Ki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Ahab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8719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259788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Joel 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259788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Near/40 days -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150471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Amos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Hosea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&gt;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11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58715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</a:t>
            </a:r>
            <a:r>
              <a:rPr kumimoji="0" lang="en-US" sz="16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ProphetsBefore</a:t>
            </a: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Samuel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 5:24,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7:1,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None since John for Revelation</a:t>
            </a: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611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Updated: 24 March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91440" y="31889"/>
            <a:ext cx="12009120" cy="680788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Jonah &amp; Nahum – God’s Mercy &amp; Judgment  on Nineveh</a:t>
            </a:r>
            <a:endParaRPr lang="en-US" sz="2000" dirty="0"/>
          </a:p>
          <a:p>
            <a:endParaRPr lang="en-US" sz="1600" b="1" dirty="0"/>
          </a:p>
          <a:p>
            <a:pPr marL="0" marR="0">
              <a:lnSpc>
                <a:spcPts val="1200"/>
              </a:lnSpc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City of Nineveh:  a city-state or capital of the Assyrian empire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Assyrians conquered the northern 10 tribes of Israel in 722 BC.  They threatened the southern 2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tribes of Israel until conquered by the Medes and Babylonians in 612 BC. 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Jonah reveals God’s Mercy (12 miracles)</a:t>
            </a:r>
            <a:endParaRPr lang="en-US" sz="1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  <a:buNone/>
            </a:pP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	</a:t>
            </a:r>
            <a:r>
              <a:rPr lang="en-US" sz="12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Jonah	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		</a:t>
            </a:r>
            <a:r>
              <a:rPr lang="en-US" sz="12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Nineveh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				</a:t>
            </a:r>
            <a:r>
              <a:rPr lang="en-US" sz="12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Paul (opposite of Jonah, Acts 27-28)</a:t>
            </a:r>
            <a:endParaRPr lang="en-US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  <a:buNone/>
            </a:pP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  1		Protests	Sailors throw into sea		Sins		Saves sailors</a:t>
            </a:r>
          </a:p>
          <a:p>
            <a:pPr marL="0" marR="0">
              <a:lnSpc>
                <a:spcPct val="115000"/>
              </a:lnSpc>
              <a:buNone/>
            </a:pP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2		Prays		Reluctant Jonah 			Prepared	Willingly goes on missions</a:t>
            </a:r>
          </a:p>
          <a:p>
            <a:pPr marL="0" marR="0">
              <a:lnSpc>
                <a:spcPct val="115000"/>
              </a:lnSpc>
              <a:buNone/>
            </a:pP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3		Preaches 	City of Nineveh			Repents	Preach to the Gentiles</a:t>
            </a:r>
          </a:p>
          <a:p>
            <a:pPr marL="0" marR="0">
              <a:lnSpc>
                <a:spcPct val="115000"/>
              </a:lnSpc>
            </a:pP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4		Pouts		Unforgiving Jonah		Forgiven	Forgiving Paul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Church today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Matthew 12:38-42 and Luke 11:29-32.   No sign given except Jonah in the whale’s belly.   Nobody saw Jonah, and the men of Nineveh still repented.  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Jesus, a greater than Jonah, is here, and He is in the holy Scriptures and the Holy Ghost that dwells within each believer (Galatians 2:20).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Nahum reveals God’s Judgment (1 vision) </a:t>
            </a: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judgment or wrath of God is upon a city-state he had mercy on before.  Nineveh went past the point of no return, and no mercy is available. 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Also, it is God’s prophetic timing for the Babylonian empire to rise.   12 near prophecies are fulfilled in Nahum 1:6, 8, 10-11, 14.  2:8-10, 13.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3:3, 12-15, 17.  The prophecies tell us why and how God’s righteous jealousy for the nation of Israel is fulfilled.   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DECISION: Trust God above human governments (1:7) and obey his commandments (1:15)     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/>
          </a:p>
          <a:p>
            <a:pPr marL="0" marR="0">
              <a:lnSpc>
                <a:spcPts val="1200"/>
              </a:lnSpc>
            </a:pPr>
            <a:r>
              <a:rPr lang="en-US" b="1" dirty="0"/>
              <a:t>Next:  Amos and Hosea:  </a:t>
            </a:r>
            <a:r>
              <a:rPr lang="en-US" dirty="0"/>
              <a:t>Prophets of  Israel’s</a:t>
            </a:r>
            <a:r>
              <a:rPr lang="en-US" b="1" dirty="0"/>
              <a:t> </a:t>
            </a:r>
            <a:r>
              <a:rPr lang="en-US" dirty="0"/>
              <a:t>judgment</a:t>
            </a:r>
            <a:r>
              <a:rPr lang="en-US" b="1" dirty="0"/>
              <a:t> </a:t>
            </a:r>
            <a:r>
              <a:rPr lang="en-US" sz="2000" dirty="0"/>
              <a:t> </a:t>
            </a:r>
            <a:r>
              <a:rPr lang="en-US" sz="1400" dirty="0"/>
              <a:t>(holy prophets – Lu 1:70, Acts 3:21, Eph 3:5, 2 Pe 3:12, Rev 18:29, 22:8)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325EC8-9F89-4198-8218-91A34E1356D1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f98cc253-feff-40fd-b75e-dde241986d3d"/>
    <ds:schemaRef ds:uri="http://purl.org/dc/dcmitype/"/>
    <ds:schemaRef ds:uri="7ea62328-f9cb-43bf-99db-6009b3f2bb1b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57093</TotalTime>
  <Words>1064</Words>
  <Application>Microsoft Office PowerPoint</Application>
  <PresentationFormat>Widescreen</PresentationFormat>
  <Paragraphs>310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Rockwell</vt:lpstr>
      <vt:lpstr>Verdana</vt:lpstr>
      <vt:lpstr>Damask</vt:lpstr>
      <vt:lpstr>PowerPoint Presentation</vt:lpstr>
      <vt:lpstr>OT True Prophets chart   in respect to Hebrews 11:32d-40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1502</cp:revision>
  <cp:lastPrinted>2025-03-26T19:12:28Z</cp:lastPrinted>
  <dcterms:created xsi:type="dcterms:W3CDTF">2013-07-15T20:26:40Z</dcterms:created>
  <dcterms:modified xsi:type="dcterms:W3CDTF">2025-03-26T19:12:42Z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