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7"/>
  </p:notesMasterIdLst>
  <p:sldIdLst>
    <p:sldId id="306" r:id="rId2"/>
    <p:sldId id="297" r:id="rId3"/>
    <p:sldId id="307" r:id="rId4"/>
    <p:sldId id="300" r:id="rId5"/>
    <p:sldId id="303" r:id="rId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58DD0-2145-49BA-B32F-3566B799F8F8}" v="140" dt="2021-02-06T18:12:41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21158DD0-2145-49BA-B32F-3566B799F8F8}"/>
    <pc:docChg chg="undo custSel mod addSld delSld modSld">
      <pc:chgData name="Bill Heath" userId="e5502471a9019beb" providerId="LiveId" clId="{21158DD0-2145-49BA-B32F-3566B799F8F8}" dt="2021-02-06T21:07:23.403" v="7856" actId="404"/>
      <pc:docMkLst>
        <pc:docMk/>
      </pc:docMkLst>
      <pc:sldChg chg="addSp delSp modSp mod">
        <pc:chgData name="Bill Heath" userId="e5502471a9019beb" providerId="LiveId" clId="{21158DD0-2145-49BA-B32F-3566B799F8F8}" dt="2021-02-06T21:07:23.403" v="7856" actId="404"/>
        <pc:sldMkLst>
          <pc:docMk/>
          <pc:sldMk cId="3037503128" sldId="294"/>
        </pc:sldMkLst>
        <pc:spChg chg="mod">
          <ac:chgData name="Bill Heath" userId="e5502471a9019beb" providerId="LiveId" clId="{21158DD0-2145-49BA-B32F-3566B799F8F8}" dt="2021-02-06T21:07:23.403" v="7856" actId="404"/>
          <ac:spMkLst>
            <pc:docMk/>
            <pc:sldMk cId="3037503128" sldId="294"/>
            <ac:spMk id="2" creationId="{7E8F82DA-49B4-475F-ABAB-A9E41047408D}"/>
          </ac:spMkLst>
        </pc:spChg>
        <pc:spChg chg="add del mod">
          <ac:chgData name="Bill Heath" userId="e5502471a9019beb" providerId="LiveId" clId="{21158DD0-2145-49BA-B32F-3566B799F8F8}" dt="2021-02-06T16:06:29.748" v="4246" actId="478"/>
          <ac:spMkLst>
            <pc:docMk/>
            <pc:sldMk cId="3037503128" sldId="294"/>
            <ac:spMk id="4" creationId="{49C8EC32-D2DE-4A16-9D3D-86BDBA50AD24}"/>
          </ac:spMkLst>
        </pc:spChg>
        <pc:graphicFrameChg chg="add del mod">
          <ac:chgData name="Bill Heath" userId="e5502471a9019beb" providerId="LiveId" clId="{21158DD0-2145-49BA-B32F-3566B799F8F8}" dt="2021-02-06T14:59:27.662" v="2068" actId="21"/>
          <ac:graphicFrameMkLst>
            <pc:docMk/>
            <pc:sldMk cId="3037503128" sldId="294"/>
            <ac:graphicFrameMk id="3" creationId="{A240259D-9B3A-4509-A6A6-2443B24AD14F}"/>
          </ac:graphicFrameMkLst>
        </pc:graphicFrameChg>
      </pc:sldChg>
      <pc:sldChg chg="addSp delSp modSp mod">
        <pc:chgData name="Bill Heath" userId="e5502471a9019beb" providerId="LiveId" clId="{21158DD0-2145-49BA-B32F-3566B799F8F8}" dt="2021-02-06T18:20:35.769" v="6300" actId="1076"/>
        <pc:sldMkLst>
          <pc:docMk/>
          <pc:sldMk cId="1531067784" sldId="297"/>
        </pc:sldMkLst>
        <pc:spChg chg="add mod">
          <ac:chgData name="Bill Heath" userId="e5502471a9019beb" providerId="LiveId" clId="{21158DD0-2145-49BA-B32F-3566B799F8F8}" dt="2021-02-06T18:20:35.769" v="6300" actId="1076"/>
          <ac:spMkLst>
            <pc:docMk/>
            <pc:sldMk cId="1531067784" sldId="297"/>
            <ac:spMk id="2" creationId="{1D467BA0-7E85-45C5-ABAE-D1FDA924E42E}"/>
          </ac:spMkLst>
        </pc:spChg>
        <pc:spChg chg="mod">
          <ac:chgData name="Bill Heath" userId="e5502471a9019beb" providerId="LiveId" clId="{21158DD0-2145-49BA-B32F-3566B799F8F8}" dt="2021-02-06T18:14:05.092" v="6109" actId="14100"/>
          <ac:spMkLst>
            <pc:docMk/>
            <pc:sldMk cId="1531067784" sldId="297"/>
            <ac:spMk id="5" creationId="{751AB5F2-AA41-4A86-BDA5-B2CE6092787A}"/>
          </ac:spMkLst>
        </pc:spChg>
        <pc:spChg chg="mod">
          <ac:chgData name="Bill Heath" userId="e5502471a9019beb" providerId="LiveId" clId="{21158DD0-2145-49BA-B32F-3566B799F8F8}" dt="2021-02-06T18:14:12.235" v="6114" actId="20577"/>
          <ac:spMkLst>
            <pc:docMk/>
            <pc:sldMk cId="1531067784" sldId="297"/>
            <ac:spMk id="12" creationId="{F152C1FB-04D0-41E2-9A58-EA5B94AB674C}"/>
          </ac:spMkLst>
        </pc:spChg>
        <pc:picChg chg="del">
          <ac:chgData name="Bill Heath" userId="e5502471a9019beb" providerId="LiveId" clId="{21158DD0-2145-49BA-B32F-3566B799F8F8}" dt="2021-01-31T22:56:42.115" v="200" actId="478"/>
          <ac:picMkLst>
            <pc:docMk/>
            <pc:sldMk cId="1531067784" sldId="297"/>
            <ac:picMk id="3" creationId="{CA9862B1-D4FC-4CC4-A1CC-C83F0AF072C7}"/>
          </ac:picMkLst>
        </pc:picChg>
        <pc:picChg chg="add del mod">
          <ac:chgData name="Bill Heath" userId="e5502471a9019beb" providerId="LiveId" clId="{21158DD0-2145-49BA-B32F-3566B799F8F8}" dt="2021-02-06T16:10:15.605" v="4556" actId="478"/>
          <ac:picMkLst>
            <pc:docMk/>
            <pc:sldMk cId="1531067784" sldId="297"/>
            <ac:picMk id="1026" creationId="{CB28E1E5-34A1-4344-8916-A3D53649D612}"/>
          </ac:picMkLst>
        </pc:picChg>
        <pc:picChg chg="add mod">
          <ac:chgData name="Bill Heath" userId="e5502471a9019beb" providerId="LiveId" clId="{21158DD0-2145-49BA-B32F-3566B799F8F8}" dt="2021-02-06T18:12:41.409" v="6057" actId="1076"/>
          <ac:picMkLst>
            <pc:docMk/>
            <pc:sldMk cId="1531067784" sldId="297"/>
            <ac:picMk id="3074" creationId="{191B2894-DB9F-4F02-B7F9-B56ED95808FC}"/>
          </ac:picMkLst>
        </pc:picChg>
      </pc:sldChg>
      <pc:sldChg chg="addSp delSp modSp mod">
        <pc:chgData name="Bill Heath" userId="e5502471a9019beb" providerId="LiveId" clId="{21158DD0-2145-49BA-B32F-3566B799F8F8}" dt="2021-02-06T03:12:36.735" v="1595" actId="403"/>
        <pc:sldMkLst>
          <pc:docMk/>
          <pc:sldMk cId="1989749494" sldId="298"/>
        </pc:sldMkLst>
        <pc:graphicFrameChg chg="mod modGraphic">
          <ac:chgData name="Bill Heath" userId="e5502471a9019beb" providerId="LiveId" clId="{21158DD0-2145-49BA-B32F-3566B799F8F8}" dt="2021-02-06T03:12:36.735" v="1595" actId="403"/>
          <ac:graphicFrameMkLst>
            <pc:docMk/>
            <pc:sldMk cId="1989749494" sldId="298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51.418" v="1588" actId="14100"/>
          <ac:picMkLst>
            <pc:docMk/>
            <pc:sldMk cId="1989749494" sldId="298"/>
            <ac:picMk id="1026" creationId="{A56E0881-2619-41E5-89FF-7FA885E9A8F1}"/>
          </ac:picMkLst>
        </pc:picChg>
        <pc:picChg chg="del mod">
          <ac:chgData name="Bill Heath" userId="e5502471a9019beb" providerId="LiveId" clId="{21158DD0-2145-49BA-B32F-3566B799F8F8}" dt="2021-02-06T03:09:58.201" v="1577" actId="478"/>
          <ac:picMkLst>
            <pc:docMk/>
            <pc:sldMk cId="1989749494" sldId="298"/>
            <ac:picMk id="2052" creationId="{62259514-C578-4066-A17B-4965E416CE2C}"/>
          </ac:picMkLst>
        </pc:picChg>
      </pc:sldChg>
      <pc:sldChg chg="modSp mod">
        <pc:chgData name="Bill Heath" userId="e5502471a9019beb" providerId="LiveId" clId="{21158DD0-2145-49BA-B32F-3566B799F8F8}" dt="2021-02-06T21:04:34.545" v="7812" actId="6549"/>
        <pc:sldMkLst>
          <pc:docMk/>
          <pc:sldMk cId="1179518808" sldId="300"/>
        </pc:sldMkLst>
        <pc:spChg chg="mod">
          <ac:chgData name="Bill Heath" userId="e5502471a9019beb" providerId="LiveId" clId="{21158DD0-2145-49BA-B32F-3566B799F8F8}" dt="2021-02-06T21:04:34.545" v="7812" actId="6549"/>
          <ac:spMkLst>
            <pc:docMk/>
            <pc:sldMk cId="1179518808" sldId="300"/>
            <ac:spMk id="2" creationId="{7E8F82DA-49B4-475F-ABAB-A9E41047408D}"/>
          </ac:spMkLst>
        </pc:spChg>
      </pc:sldChg>
      <pc:sldChg chg="del">
        <pc:chgData name="Bill Heath" userId="e5502471a9019beb" providerId="LiveId" clId="{21158DD0-2145-49BA-B32F-3566B799F8F8}" dt="2021-01-31T22:58:54.994" v="263" actId="47"/>
        <pc:sldMkLst>
          <pc:docMk/>
          <pc:sldMk cId="1774988390" sldId="301"/>
        </pc:sldMkLst>
      </pc:sldChg>
      <pc:sldChg chg="addSp delSp modSp mod">
        <pc:chgData name="Bill Heath" userId="e5502471a9019beb" providerId="LiveId" clId="{21158DD0-2145-49BA-B32F-3566B799F8F8}" dt="2021-02-06T03:11:41.901" v="1587" actId="14100"/>
        <pc:sldMkLst>
          <pc:docMk/>
          <pc:sldMk cId="1189226959" sldId="302"/>
        </pc:sldMkLst>
        <pc:graphicFrameChg chg="mod modGraphic">
          <ac:chgData name="Bill Heath" userId="e5502471a9019beb" providerId="LiveId" clId="{21158DD0-2145-49BA-B32F-3566B799F8F8}" dt="2021-02-06T03:11:01.982" v="1583" actId="1076"/>
          <ac:graphicFrameMkLst>
            <pc:docMk/>
            <pc:sldMk cId="1189226959" sldId="302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41.901" v="1587" actId="14100"/>
          <ac:picMkLst>
            <pc:docMk/>
            <pc:sldMk cId="1189226959" sldId="302"/>
            <ac:picMk id="6" creationId="{E071DF79-5283-48D3-9040-C2A767728F82}"/>
          </ac:picMkLst>
        </pc:picChg>
        <pc:picChg chg="del mod">
          <ac:chgData name="Bill Heath" userId="e5502471a9019beb" providerId="LiveId" clId="{21158DD0-2145-49BA-B32F-3566B799F8F8}" dt="2021-02-06T02:58:45.725" v="1525" actId="478"/>
          <ac:picMkLst>
            <pc:docMk/>
            <pc:sldMk cId="1189226959" sldId="302"/>
            <ac:picMk id="8" creationId="{7202D0EE-AE22-4CBD-9845-415F36CED60E}"/>
          </ac:picMkLst>
        </pc:picChg>
      </pc:sldChg>
      <pc:sldChg chg="addSp delSp modSp new del mod setBg">
        <pc:chgData name="Bill Heath" userId="e5502471a9019beb" providerId="LiveId" clId="{21158DD0-2145-49BA-B32F-3566B799F8F8}" dt="2021-02-02T15:10:15.399" v="347" actId="47"/>
        <pc:sldMkLst>
          <pc:docMk/>
          <pc:sldMk cId="2542933115" sldId="303"/>
        </pc:sldMkLst>
        <pc:spChg chg="del">
          <ac:chgData name="Bill Heath" userId="e5502471a9019beb" providerId="LiveId" clId="{21158DD0-2145-49BA-B32F-3566B799F8F8}" dt="2021-02-02T15:03:20.256" v="301" actId="478"/>
          <ac:spMkLst>
            <pc:docMk/>
            <pc:sldMk cId="2542933115" sldId="303"/>
            <ac:spMk id="2" creationId="{EDB15B9C-80B2-4502-B6A8-C22621173C6F}"/>
          </ac:spMkLst>
        </pc:spChg>
        <pc:spChg chg="del">
          <ac:chgData name="Bill Heath" userId="e5502471a9019beb" providerId="LiveId" clId="{21158DD0-2145-49BA-B32F-3566B799F8F8}" dt="2021-02-02T15:01:33.877" v="277"/>
          <ac:spMkLst>
            <pc:docMk/>
            <pc:sldMk cId="2542933115" sldId="303"/>
            <ac:spMk id="3" creationId="{BD28E44C-50B7-45B2-9661-3DD441565D1C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5" creationId="{909A8304-CAC5-4AFA-ABED-3C32451A8B9F}"/>
          </ac:spMkLst>
        </pc:spChg>
        <pc:spChg chg="add mod">
          <ac:chgData name="Bill Heath" userId="e5502471a9019beb" providerId="LiveId" clId="{21158DD0-2145-49BA-B32F-3566B799F8F8}" dt="2021-02-02T15:05:51.138" v="317" actId="478"/>
          <ac:spMkLst>
            <pc:docMk/>
            <pc:sldMk cId="2542933115" sldId="303"/>
            <ac:spMk id="16" creationId="{B1B00809-484A-43C7-A444-52767E2ACEAD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8" creationId="{70F2B6A1-48A0-4801-9F9C-3E5C1A209DCF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20" creationId="{BC965CFD-0185-4B08-B591-F8150761B590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2" creationId="{96975D48-8C22-40E1-BB36-1AF6375EFCB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3" creationId="{25E6A856-51F4-446A-9ECB-142DB39CC9A1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4" creationId="{0FA01C32-66E6-4987-9862-42B141956248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5" creationId="{5FE5A821-63C0-4955-9D18-387DF4ED3FC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6" creationId="{12B615AD-206B-41F7-8A58-88DA65A210EB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8" creationId="{C7563C83-C37F-41AA-9D54-A113CBE298E7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9" creationId="{63FC66C9-DDAC-44F5-B2D2-3F646CBAD79A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0" creationId="{1843CE4D-DD34-4E23-BC38-C3095927C046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1" creationId="{62B8B072-D29F-4B78-BE2B-72E79A980FA8}"/>
          </ac:spMkLst>
        </pc:spChg>
        <pc:spChg chg="add del mod">
          <ac:chgData name="Bill Heath" userId="e5502471a9019beb" providerId="LiveId" clId="{21158DD0-2145-49BA-B32F-3566B799F8F8}" dt="2021-02-02T15:05:21.835" v="313"/>
          <ac:spMkLst>
            <pc:docMk/>
            <pc:sldMk cId="2542933115" sldId="303"/>
            <ac:spMk id="32" creationId="{52FDD74A-A010-4E71-A8B8-57C791925CC9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7" creationId="{25E6A856-51F4-446A-9ECB-142DB39CC9A1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9" creationId="{5FE5A821-63C0-4955-9D18-387DF4ED3FC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1" creationId="{96975D48-8C22-40E1-BB36-1AF6375EFCB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3" creationId="{0FA01C32-66E6-4987-9862-42B141956248}"/>
          </ac:spMkLst>
        </pc:spChg>
        <pc:picChg chg="add mod">
          <ac:chgData name="Bill Heath" userId="e5502471a9019beb" providerId="LiveId" clId="{21158DD0-2145-49BA-B32F-3566B799F8F8}" dt="2021-02-02T15:07:28.315" v="329" actId="1076"/>
          <ac:picMkLst>
            <pc:docMk/>
            <pc:sldMk cId="2542933115" sldId="303"/>
            <ac:picMk id="5" creationId="{F02B1459-4DFF-451C-9832-FA59B7E6463F}"/>
          </ac:picMkLst>
        </pc:picChg>
        <pc:picChg chg="add del mod">
          <ac:chgData name="Bill Heath" userId="e5502471a9019beb" providerId="LiveId" clId="{21158DD0-2145-49BA-B32F-3566B799F8F8}" dt="2021-02-02T15:02:12.273" v="291" actId="478"/>
          <ac:picMkLst>
            <pc:docMk/>
            <pc:sldMk cId="2542933115" sldId="303"/>
            <ac:picMk id="7" creationId="{EFA53685-7391-4CF4-A0DF-29284A4E8EE8}"/>
          </ac:picMkLst>
        </pc:picChg>
        <pc:picChg chg="add mod">
          <ac:chgData name="Bill Heath" userId="e5502471a9019beb" providerId="LiveId" clId="{21158DD0-2145-49BA-B32F-3566B799F8F8}" dt="2021-02-02T15:04:05.166" v="308" actId="26606"/>
          <ac:picMkLst>
            <pc:docMk/>
            <pc:sldMk cId="2542933115" sldId="303"/>
            <ac:picMk id="9" creationId="{317F2DDC-890B-4058-9DF2-F841BD3F3E38}"/>
          </ac:picMkLst>
        </pc:picChg>
        <pc:picChg chg="add mod">
          <ac:chgData name="Bill Heath" userId="e5502471a9019beb" providerId="LiveId" clId="{21158DD0-2145-49BA-B32F-3566B799F8F8}" dt="2021-02-02T15:04:55.823" v="311" actId="14100"/>
          <ac:picMkLst>
            <pc:docMk/>
            <pc:sldMk cId="2542933115" sldId="303"/>
            <ac:picMk id="11" creationId="{54588776-FC8D-482F-9CF4-574DE53B8B22}"/>
          </ac:picMkLst>
        </pc:picChg>
        <pc:picChg chg="add del mod">
          <ac:chgData name="Bill Heath" userId="e5502471a9019beb" providerId="LiveId" clId="{21158DD0-2145-49BA-B32F-3566B799F8F8}" dt="2021-02-02T15:05:51.138" v="317" actId="478"/>
          <ac:picMkLst>
            <pc:docMk/>
            <pc:sldMk cId="2542933115" sldId="303"/>
            <ac:picMk id="13" creationId="{0DAF4159-89BA-43FB-B670-B7A3ACFCBC5C}"/>
          </ac:picMkLst>
        </pc:picChg>
      </pc:sldChg>
      <pc:sldChg chg="addSp delSp modSp new mod">
        <pc:chgData name="Bill Heath" userId="e5502471a9019beb" providerId="LiveId" clId="{21158DD0-2145-49BA-B32F-3566B799F8F8}" dt="2021-02-06T15:39:19.231" v="3472" actId="20577"/>
        <pc:sldMkLst>
          <pc:docMk/>
          <pc:sldMk cId="2135647068" sldId="304"/>
        </pc:sldMkLst>
        <pc:spChg chg="del">
          <ac:chgData name="Bill Heath" userId="e5502471a9019beb" providerId="LiveId" clId="{21158DD0-2145-49BA-B32F-3566B799F8F8}" dt="2021-02-02T15:08:22.014" v="335" actId="478"/>
          <ac:spMkLst>
            <pc:docMk/>
            <pc:sldMk cId="2135647068" sldId="304"/>
            <ac:spMk id="2" creationId="{819B8DFF-3BE9-4DFF-B971-1B54AC47186F}"/>
          </ac:spMkLst>
        </pc:spChg>
        <pc:spChg chg="del">
          <ac:chgData name="Bill Heath" userId="e5502471a9019beb" providerId="LiveId" clId="{21158DD0-2145-49BA-B32F-3566B799F8F8}" dt="2021-02-02T15:06:35.015" v="320"/>
          <ac:spMkLst>
            <pc:docMk/>
            <pc:sldMk cId="2135647068" sldId="304"/>
            <ac:spMk id="3" creationId="{1E3146DC-442B-49E0-9943-B52918F2273A}"/>
          </ac:spMkLst>
        </pc:spChg>
        <pc:spChg chg="add mod">
          <ac:chgData name="Bill Heath" userId="e5502471a9019beb" providerId="LiveId" clId="{21158DD0-2145-49BA-B32F-3566B799F8F8}" dt="2021-02-06T15:39:19.231" v="3472" actId="20577"/>
          <ac:spMkLst>
            <pc:docMk/>
            <pc:sldMk cId="2135647068" sldId="304"/>
            <ac:spMk id="3" creationId="{50AD381E-060E-4527-AD47-D9564C9F94C7}"/>
          </ac:spMkLst>
        </pc:spChg>
        <pc:spChg chg="add mod">
          <ac:chgData name="Bill Heath" userId="e5502471a9019beb" providerId="LiveId" clId="{21158DD0-2145-49BA-B32F-3566B799F8F8}" dt="2021-02-06T15:35:19.153" v="3301" actId="1076"/>
          <ac:spMkLst>
            <pc:docMk/>
            <pc:sldMk cId="2135647068" sldId="304"/>
            <ac:spMk id="4" creationId="{FCF554F3-085D-47D5-AFD8-04111D920B05}"/>
          </ac:spMkLst>
        </pc:spChg>
        <pc:spChg chg="add mod">
          <ac:chgData name="Bill Heath" userId="e5502471a9019beb" providerId="LiveId" clId="{21158DD0-2145-49BA-B32F-3566B799F8F8}" dt="2021-02-06T15:35:34.360" v="3302" actId="1076"/>
          <ac:spMkLst>
            <pc:docMk/>
            <pc:sldMk cId="2135647068" sldId="304"/>
            <ac:spMk id="7" creationId="{75C5A542-63CD-442A-8417-7549D575AEA0}"/>
          </ac:spMkLst>
        </pc:spChg>
        <pc:spChg chg="add del mod">
          <ac:chgData name="Bill Heath" userId="e5502471a9019beb" providerId="LiveId" clId="{21158DD0-2145-49BA-B32F-3566B799F8F8}" dt="2021-02-02T15:08:20.267" v="334" actId="478"/>
          <ac:spMkLst>
            <pc:docMk/>
            <pc:sldMk cId="2135647068" sldId="304"/>
            <ac:spMk id="8" creationId="{1D44F581-1C04-47F9-B4C9-4F4E262B069B}"/>
          </ac:spMkLst>
        </pc:spChg>
        <pc:picChg chg="add del mod">
          <ac:chgData name="Bill Heath" userId="e5502471a9019beb" providerId="LiveId" clId="{21158DD0-2145-49BA-B32F-3566B799F8F8}" dt="2021-02-06T15:24:43.472" v="2941" actId="478"/>
          <ac:picMkLst>
            <pc:docMk/>
            <pc:sldMk cId="2135647068" sldId="304"/>
            <ac:picMk id="2" creationId="{17237947-4EC1-4368-926A-0D8D6B2C3B97}"/>
          </ac:picMkLst>
        </pc:picChg>
        <pc:picChg chg="add del mod">
          <ac:chgData name="Bill Heath" userId="e5502471a9019beb" providerId="LiveId" clId="{21158DD0-2145-49BA-B32F-3566B799F8F8}" dt="2021-02-02T15:08:15.366" v="333" actId="478"/>
          <ac:picMkLst>
            <pc:docMk/>
            <pc:sldMk cId="2135647068" sldId="304"/>
            <ac:picMk id="4" creationId="{D4341568-AF0D-4641-B949-4475427F12E5}"/>
          </ac:picMkLst>
        </pc:picChg>
        <pc:picChg chg="add mod">
          <ac:chgData name="Bill Heath" userId="e5502471a9019beb" providerId="LiveId" clId="{21158DD0-2145-49BA-B32F-3566B799F8F8}" dt="2021-02-06T15:34:52.832" v="3298" actId="1037"/>
          <ac:picMkLst>
            <pc:docMk/>
            <pc:sldMk cId="2135647068" sldId="304"/>
            <ac:picMk id="6" creationId="{8B40006E-1B42-4B15-9BF6-3065257A08D2}"/>
          </ac:picMkLst>
        </pc:picChg>
      </pc:sldChg>
      <pc:sldChg chg="addSp delSp modSp new mod">
        <pc:chgData name="Bill Heath" userId="e5502471a9019beb" providerId="LiveId" clId="{21158DD0-2145-49BA-B32F-3566B799F8F8}" dt="2021-02-06T18:24:18.715" v="6314" actId="1035"/>
        <pc:sldMkLst>
          <pc:docMk/>
          <pc:sldMk cId="1048625116" sldId="305"/>
        </pc:sldMkLst>
        <pc:spChg chg="del">
          <ac:chgData name="Bill Heath" userId="e5502471a9019beb" providerId="LiveId" clId="{21158DD0-2145-49BA-B32F-3566B799F8F8}" dt="2021-02-06T14:45:33.417" v="1797" actId="478"/>
          <ac:spMkLst>
            <pc:docMk/>
            <pc:sldMk cId="1048625116" sldId="305"/>
            <ac:spMk id="2" creationId="{E1F7F5B0-1667-4814-9925-241A1CD93269}"/>
          </ac:spMkLst>
        </pc:spChg>
        <pc:spChg chg="del">
          <ac:chgData name="Bill Heath" userId="e5502471a9019beb" providerId="LiveId" clId="{21158DD0-2145-49BA-B32F-3566B799F8F8}" dt="2021-02-02T15:09:23.903" v="338"/>
          <ac:spMkLst>
            <pc:docMk/>
            <pc:sldMk cId="1048625116" sldId="305"/>
            <ac:spMk id="3" creationId="{52504B00-79C1-44DD-8272-0BB44FA6BBB5}"/>
          </ac:spMkLst>
        </pc:spChg>
        <pc:spChg chg="add mod">
          <ac:chgData name="Bill Heath" userId="e5502471a9019beb" providerId="LiveId" clId="{21158DD0-2145-49BA-B32F-3566B799F8F8}" dt="2021-02-06T18:24:18.715" v="6314" actId="1035"/>
          <ac:spMkLst>
            <pc:docMk/>
            <pc:sldMk cId="1048625116" sldId="305"/>
            <ac:spMk id="3" creationId="{96947C23-0320-4FF3-A845-C6E2D2D97DFB}"/>
          </ac:spMkLst>
        </pc:spChg>
        <pc:spChg chg="add mod">
          <ac:chgData name="Bill Heath" userId="e5502471a9019beb" providerId="LiveId" clId="{21158DD0-2145-49BA-B32F-3566B799F8F8}" dt="2021-02-06T18:22:59.199" v="6311" actId="14100"/>
          <ac:spMkLst>
            <pc:docMk/>
            <pc:sldMk cId="1048625116" sldId="305"/>
            <ac:spMk id="4" creationId="{9DC20129-3C75-4329-9DEE-3722C9E172FE}"/>
          </ac:spMkLst>
        </pc:spChg>
        <pc:picChg chg="add mod modCrop">
          <ac:chgData name="Bill Heath" userId="e5502471a9019beb" providerId="LiveId" clId="{21158DD0-2145-49BA-B32F-3566B799F8F8}" dt="2021-02-06T14:58:17.736" v="2064" actId="14100"/>
          <ac:picMkLst>
            <pc:docMk/>
            <pc:sldMk cId="1048625116" sldId="305"/>
            <ac:picMk id="5" creationId="{05D5F82C-748C-467C-8287-E04EAA1D154F}"/>
          </ac:picMkLst>
        </pc:picChg>
      </pc:sldChg>
      <pc:sldChg chg="addSp delSp modSp new mod setBg">
        <pc:chgData name="Bill Heath" userId="e5502471a9019beb" providerId="LiveId" clId="{21158DD0-2145-49BA-B32F-3566B799F8F8}" dt="2021-02-06T15:46:12.684" v="3663" actId="14100"/>
        <pc:sldMkLst>
          <pc:docMk/>
          <pc:sldMk cId="3158276451" sldId="306"/>
        </pc:sldMkLst>
        <pc:spChg chg="del mod ord">
          <ac:chgData name="Bill Heath" userId="e5502471a9019beb" providerId="LiveId" clId="{21158DD0-2145-49BA-B32F-3566B799F8F8}" dt="2021-02-06T14:14:55.122" v="1771" actId="478"/>
          <ac:spMkLst>
            <pc:docMk/>
            <pc:sldMk cId="3158276451" sldId="306"/>
            <ac:spMk id="2" creationId="{8EB4AED2-2C17-4710-8BC3-F19FDE68FBE9}"/>
          </ac:spMkLst>
        </pc:spChg>
        <pc:spChg chg="add del mod">
          <ac:chgData name="Bill Heath" userId="e5502471a9019beb" providerId="LiveId" clId="{21158DD0-2145-49BA-B32F-3566B799F8F8}" dt="2021-02-06T14:15:13.666" v="1774" actId="478"/>
          <ac:spMkLst>
            <pc:docMk/>
            <pc:sldMk cId="3158276451" sldId="306"/>
            <ac:spMk id="3" creationId="{304E5D23-A72C-4C2A-83C8-3E690B1E1649}"/>
          </ac:spMkLst>
        </pc:spChg>
        <pc:spChg chg="del">
          <ac:chgData name="Bill Heath" userId="e5502471a9019beb" providerId="LiveId" clId="{21158DD0-2145-49BA-B32F-3566B799F8F8}" dt="2021-02-02T15:10:07.858" v="344"/>
          <ac:spMkLst>
            <pc:docMk/>
            <pc:sldMk cId="3158276451" sldId="306"/>
            <ac:spMk id="3" creationId="{37F89131-AE0C-4342-A338-33AE1DD25FC7}"/>
          </ac:spMkLst>
        </pc:spChg>
        <pc:spChg chg="add del">
          <ac:chgData name="Bill Heath" userId="e5502471a9019beb" providerId="LiveId" clId="{21158DD0-2145-49BA-B32F-3566B799F8F8}" dt="2021-02-06T14:09:56.428" v="1693"/>
          <ac:spMkLst>
            <pc:docMk/>
            <pc:sldMk cId="3158276451" sldId="306"/>
            <ac:spMk id="9" creationId="{78EAF4DE-74B0-456A-8726-0C5E00CEA923}"/>
          </ac:spMkLst>
        </pc:spChg>
        <pc:spChg chg="add del mod">
          <ac:chgData name="Bill Heath" userId="e5502471a9019beb" providerId="LiveId" clId="{21158DD0-2145-49BA-B32F-3566B799F8F8}" dt="2021-02-06T14:14:58.162" v="1772" actId="478"/>
          <ac:spMkLst>
            <pc:docMk/>
            <pc:sldMk cId="3158276451" sldId="306"/>
            <ac:spMk id="10" creationId="{8BF21FBB-7325-475E-8C26-EFF4F81712AD}"/>
          </ac:spMkLst>
        </pc:spChg>
        <pc:spChg chg="add mod">
          <ac:chgData name="Bill Heath" userId="e5502471a9019beb" providerId="LiveId" clId="{21158DD0-2145-49BA-B32F-3566B799F8F8}" dt="2021-02-06T15:43:36.131" v="3581" actId="6549"/>
          <ac:spMkLst>
            <pc:docMk/>
            <pc:sldMk cId="3158276451" sldId="306"/>
            <ac:spMk id="14" creationId="{FA607355-10C2-41BA-B251-BA7D2479A159}"/>
          </ac:spMkLst>
        </pc:spChg>
        <pc:spChg chg="add mod">
          <ac:chgData name="Bill Heath" userId="e5502471a9019beb" providerId="LiveId" clId="{21158DD0-2145-49BA-B32F-3566B799F8F8}" dt="2021-02-06T15:46:12.684" v="3663" actId="14100"/>
          <ac:spMkLst>
            <pc:docMk/>
            <pc:sldMk cId="3158276451" sldId="306"/>
            <ac:spMk id="15" creationId="{271AB32A-2E17-4462-B42C-EB3F73B1801D}"/>
          </ac:spMkLst>
        </pc:spChg>
        <pc:spChg chg="add mod">
          <ac:chgData name="Bill Heath" userId="e5502471a9019beb" providerId="LiveId" clId="{21158DD0-2145-49BA-B32F-3566B799F8F8}" dt="2021-02-06T15:44:46.608" v="3588" actId="208"/>
          <ac:spMkLst>
            <pc:docMk/>
            <pc:sldMk cId="3158276451" sldId="306"/>
            <ac:spMk id="16" creationId="{F1F3F57B-CB97-4902-9B7A-F43D267441F8}"/>
          </ac:spMkLst>
        </pc:spChg>
        <pc:spChg chg="add mod">
          <ac:chgData name="Bill Heath" userId="e5502471a9019beb" providerId="LiveId" clId="{21158DD0-2145-49BA-B32F-3566B799F8F8}" dt="2021-02-06T15:45:34.451" v="3592" actId="1076"/>
          <ac:spMkLst>
            <pc:docMk/>
            <pc:sldMk cId="3158276451" sldId="306"/>
            <ac:spMk id="17" creationId="{B31A6D8F-6A63-43DD-9285-34D527597F4D}"/>
          </ac:spMkLst>
        </pc:spChg>
        <pc:picChg chg="add del mod">
          <ac:chgData name="Bill Heath" userId="e5502471a9019beb" providerId="LiveId" clId="{21158DD0-2145-49BA-B32F-3566B799F8F8}" dt="2021-02-06T14:14:14.516" v="1766" actId="478"/>
          <ac:picMkLst>
            <pc:docMk/>
            <pc:sldMk cId="3158276451" sldId="306"/>
            <ac:picMk id="5" creationId="{74A0E3E5-A366-472B-A7B9-98869D478DD7}"/>
          </ac:picMkLst>
        </pc:picChg>
        <pc:picChg chg="add mod ord">
          <ac:chgData name="Bill Heath" userId="e5502471a9019beb" providerId="LiveId" clId="{21158DD0-2145-49BA-B32F-3566B799F8F8}" dt="2021-02-06T14:16:39.189" v="1782" actId="14100"/>
          <ac:picMkLst>
            <pc:docMk/>
            <pc:sldMk cId="3158276451" sldId="306"/>
            <ac:picMk id="6" creationId="{75FD5374-58EB-417A-B17C-4F3EDD487DC4}"/>
          </ac:picMkLst>
        </pc:picChg>
        <pc:picChg chg="add mod">
          <ac:chgData name="Bill Heath" userId="e5502471a9019beb" providerId="LiveId" clId="{21158DD0-2145-49BA-B32F-3566B799F8F8}" dt="2021-02-06T15:44:23.399" v="3586" actId="1076"/>
          <ac:picMkLst>
            <pc:docMk/>
            <pc:sldMk cId="3158276451" sldId="306"/>
            <ac:picMk id="7" creationId="{4D076E3F-78E0-4C8E-8B2C-3028449206F6}"/>
          </ac:picMkLst>
        </pc:picChg>
        <pc:picChg chg="add del mod">
          <ac:chgData name="Bill Heath" userId="e5502471a9019beb" providerId="LiveId" clId="{21158DD0-2145-49BA-B32F-3566B799F8F8}" dt="2021-02-06T14:15:50.075" v="1777" actId="478"/>
          <ac:picMkLst>
            <pc:docMk/>
            <pc:sldMk cId="3158276451" sldId="306"/>
            <ac:picMk id="13" creationId="{909F5498-3F9C-4BBF-80D6-DD441E2C79A8}"/>
          </ac:picMkLst>
        </pc:picChg>
        <pc:cxnChg chg="add del">
          <ac:chgData name="Bill Heath" userId="e5502471a9019beb" providerId="LiveId" clId="{21158DD0-2145-49BA-B32F-3566B799F8F8}" dt="2021-02-06T14:16:11.899" v="1778" actId="26606"/>
          <ac:cxnSpMkLst>
            <pc:docMk/>
            <pc:sldMk cId="3158276451" sldId="306"/>
            <ac:cxnSpMk id="12" creationId="{86F36E06-BDE3-4AB7-8A7B-C457305FABE2}"/>
          </ac:cxnSpMkLst>
        </pc:cxnChg>
      </pc:sldChg>
      <pc:sldChg chg="addSp delSp modSp add mod">
        <pc:chgData name="Bill Heath" userId="e5502471a9019beb" providerId="LiveId" clId="{21158DD0-2145-49BA-B32F-3566B799F8F8}" dt="2021-02-06T16:01:48.426" v="4092" actId="20577"/>
        <pc:sldMkLst>
          <pc:docMk/>
          <pc:sldMk cId="4258070157" sldId="307"/>
        </pc:sldMkLst>
        <pc:spChg chg="mod">
          <ac:chgData name="Bill Heath" userId="e5502471a9019beb" providerId="LiveId" clId="{21158DD0-2145-49BA-B32F-3566B799F8F8}" dt="2021-02-06T16:00:12.897" v="4070" actId="1076"/>
          <ac:spMkLst>
            <pc:docMk/>
            <pc:sldMk cId="4258070157" sldId="307"/>
            <ac:spMk id="2" creationId="{8EB4AED2-2C17-4710-8BC3-F19FDE68FBE9}"/>
          </ac:spMkLst>
        </pc:spChg>
        <pc:spChg chg="add mod">
          <ac:chgData name="Bill Heath" userId="e5502471a9019beb" providerId="LiveId" clId="{21158DD0-2145-49BA-B32F-3566B799F8F8}" dt="2021-02-06T15:59:49.438" v="4069" actId="404"/>
          <ac:spMkLst>
            <pc:docMk/>
            <pc:sldMk cId="4258070157" sldId="307"/>
            <ac:spMk id="4" creationId="{986F3E73-CE4A-4D0D-A72B-42390A9338AB}"/>
          </ac:spMkLst>
        </pc:spChg>
        <pc:spChg chg="add del mod">
          <ac:chgData name="Bill Heath" userId="e5502471a9019beb" providerId="LiveId" clId="{21158DD0-2145-49BA-B32F-3566B799F8F8}" dt="2021-02-06T16:01:48.426" v="4092" actId="20577"/>
          <ac:spMkLst>
            <pc:docMk/>
            <pc:sldMk cId="4258070157" sldId="307"/>
            <ac:spMk id="6" creationId="{121B803A-822E-41A0-9B21-3C68438301B0}"/>
          </ac:spMkLst>
        </pc:spChg>
        <pc:picChg chg="del">
          <ac:chgData name="Bill Heath" userId="e5502471a9019beb" providerId="LiveId" clId="{21158DD0-2145-49BA-B32F-3566B799F8F8}" dt="2021-02-06T01:27:04.193" v="416" actId="478"/>
          <ac:picMkLst>
            <pc:docMk/>
            <pc:sldMk cId="4258070157" sldId="307"/>
            <ac:picMk id="5" creationId="{74A0E3E5-A366-472B-A7B9-98869D478DD7}"/>
          </ac:picMkLst>
        </pc:picChg>
      </pc:sldChg>
      <pc:sldChg chg="addSp delSp modSp new del mod">
        <pc:chgData name="Bill Heath" userId="e5502471a9019beb" providerId="LiveId" clId="{21158DD0-2145-49BA-B32F-3566B799F8F8}" dt="2021-02-06T14:59:17.307" v="2067" actId="2696"/>
        <pc:sldMkLst>
          <pc:docMk/>
          <pc:sldMk cId="4195477513" sldId="308"/>
        </pc:sldMkLst>
        <pc:spChg chg="mod">
          <ac:chgData name="Bill Heath" userId="e5502471a9019beb" providerId="LiveId" clId="{21158DD0-2145-49BA-B32F-3566B799F8F8}" dt="2021-02-06T14:01:54.259" v="1663" actId="1076"/>
          <ac:spMkLst>
            <pc:docMk/>
            <pc:sldMk cId="4195477513" sldId="308"/>
            <ac:spMk id="2" creationId="{D46E536E-E141-4D33-B928-C4C566CF5137}"/>
          </ac:spMkLst>
        </pc:spChg>
        <pc:spChg chg="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3" creationId="{38DB74C8-333C-4AEE-86F8-40B51888EC51}"/>
          </ac:spMkLst>
        </pc:spChg>
        <pc:spChg chg="add 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4" creationId="{A44D5371-C6FC-4FC2-8106-8E2ACF431289}"/>
          </ac:spMkLst>
        </pc:spChg>
        <pc:picChg chg="add del mod">
          <ac:chgData name="Bill Heath" userId="e5502471a9019beb" providerId="LiveId" clId="{21158DD0-2145-49BA-B32F-3566B799F8F8}" dt="2021-02-06T14:09:49.285" v="1692" actId="21"/>
          <ac:picMkLst>
            <pc:docMk/>
            <pc:sldMk cId="4195477513" sldId="308"/>
            <ac:picMk id="2050" creationId="{FBB57DD2-28D0-4908-85EA-7D6205B12C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895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9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1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2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98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23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95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0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7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0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2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48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  <p:sldLayoutId id="2147483948" r:id="rId15"/>
    <p:sldLayoutId id="2147483949" r:id="rId16"/>
    <p:sldLayoutId id="214748395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xKYqghk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3879" y="101996"/>
            <a:ext cx="11824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					   Fellowship Church   	Adult Sunday School        February  28, 2021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white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white"/>
                </a:solidFill>
              </a:rPr>
              <a:t>Title:   A</a:t>
            </a:r>
            <a:r>
              <a:rPr lang="en-US" sz="2400" dirty="0">
                <a:solidFill>
                  <a:prstClr val="white"/>
                </a:solidFill>
              </a:rPr>
              <a:t> Pure Conscience</a:t>
            </a:r>
            <a:r>
              <a:rPr lang="en-US" sz="2400" b="1" dirty="0">
                <a:solidFill>
                  <a:prstClr val="white"/>
                </a:solidFill>
              </a:rPr>
              <a:t>  		Text:  </a:t>
            </a:r>
            <a:r>
              <a:rPr lang="en-US" sz="2400" dirty="0">
                <a:solidFill>
                  <a:prstClr val="white"/>
                </a:solidFill>
              </a:rPr>
              <a:t>1 Corinthians 10:23-33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white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</a:rPr>
              <a:t>Spotlight Minute:   Ken Ham – The Ark        </a:t>
            </a:r>
            <a:r>
              <a:rPr lang="da-DK" sz="2400" dirty="0">
                <a:hlinkClick r:id="rId3"/>
              </a:rPr>
              <a:t>Ken Ham - 4:30 to 5:30 minute</a:t>
            </a: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4BA562-3090-4680-8044-B5E166E56AD0}"/>
              </a:ext>
            </a:extLst>
          </p:cNvPr>
          <p:cNvSpPr txBox="1"/>
          <p:nvPr/>
        </p:nvSpPr>
        <p:spPr>
          <a:xfrm>
            <a:off x="27064" y="101996"/>
            <a:ext cx="2561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AF132F-3E05-4035-9C08-0F1ABC49F3CD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91"/>
          <a:stretch/>
        </p:blipFill>
        <p:spPr bwMode="auto">
          <a:xfrm>
            <a:off x="288654" y="2261834"/>
            <a:ext cx="3949971" cy="36229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5FAB5A9-1C49-438E-8739-287A3AFCA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796973"/>
              </p:ext>
            </p:extLst>
          </p:nvPr>
        </p:nvGraphicFramePr>
        <p:xfrm>
          <a:off x="4905375" y="1918934"/>
          <a:ext cx="7191376" cy="4674881"/>
        </p:xfrm>
        <a:graphic>
          <a:graphicData uri="http://schemas.openxmlformats.org/drawingml/2006/table">
            <a:tbl>
              <a:tblPr/>
              <a:tblGrid>
                <a:gridCol w="7191376">
                  <a:extLst>
                    <a:ext uri="{9D8B030D-6E8A-4147-A177-3AD203B41FA5}">
                      <a16:colId xmlns:a16="http://schemas.microsoft.com/office/drawing/2014/main" val="3778344110"/>
                    </a:ext>
                  </a:extLst>
                </a:gridCol>
              </a:tblGrid>
              <a:tr h="4584352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heard about a mansion He has built for me in glory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 heard about the streets of gold beyond the crystal sea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 the angels singing and the old redemption story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some sweet day I'll sing up there the song of victory</a:t>
                      </a:r>
                    </a:p>
                    <a:p>
                      <a:pPr algn="l"/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Oh, victory in Jesus, my Savior forever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sought me and bought me with His redeeming blood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loved me ere I knew Him and all my love is due Him</a:t>
                      </a:r>
                      <a:br>
                        <a:rPr lang="en-US" sz="2800" dirty="0"/>
                      </a:br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plunged me to victory beneath the cleansing flood</a:t>
                      </a:r>
                      <a:endParaRPr lang="en-US" sz="2000" dirty="0"/>
                    </a:p>
                  </a:txBody>
                  <a:tcPr marL="54527" marR="54527" marT="27263" marB="2726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532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4527" marR="54527" marT="27263" marB="3786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9306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880425-D349-49FB-87D8-47EBAB741932}"/>
              </a:ext>
            </a:extLst>
          </p:cNvPr>
          <p:cNvSpPr txBox="1"/>
          <p:nvPr/>
        </p:nvSpPr>
        <p:spPr>
          <a:xfrm>
            <a:off x="-98630" y="5932060"/>
            <a:ext cx="4616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Building our 12 stones with Joshua</a:t>
            </a:r>
          </a:p>
          <a:p>
            <a:pPr algn="ctr"/>
            <a:r>
              <a:rPr lang="en-US" dirty="0"/>
              <a:t>for  Victory in  Temptation</a:t>
            </a:r>
          </a:p>
          <a:p>
            <a:pPr algn="ctr"/>
            <a:r>
              <a:rPr lang="en-US" dirty="0"/>
              <a:t>(failure in temptation leads to sin &amp; death)</a:t>
            </a:r>
          </a:p>
        </p:txBody>
      </p:sp>
    </p:spTree>
    <p:extLst>
      <p:ext uri="{BB962C8B-B14F-4D97-AF65-F5344CB8AC3E}">
        <p14:creationId xmlns:p14="http://schemas.microsoft.com/office/powerpoint/2010/main" val="67850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0A204B2-6813-401D-A2A5-5B6D47697A40}"/>
              </a:ext>
            </a:extLst>
          </p:cNvPr>
          <p:cNvSpPr txBox="1">
            <a:spLocks/>
          </p:cNvSpPr>
          <p:nvPr/>
        </p:nvSpPr>
        <p:spPr>
          <a:xfrm>
            <a:off x="272716" y="180975"/>
            <a:ext cx="11738309" cy="645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Congregational Scripture Reading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900" u="sng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 Corinthians 10:28-31 (KJV)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Reader: </a:t>
            </a:r>
            <a:r>
              <a:rPr lang="en-US" baseline="30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28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But if any man say to you, This is offered in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sacrifice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to idols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,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eat not for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his sake 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that showed it, and for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conscience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sake: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for the earth is the Lord's, and the fullness thereof: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CONG: </a:t>
            </a:r>
            <a:r>
              <a:rPr lang="en-US" baseline="30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29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Conscience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, I say, not your own, but of the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other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: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for why is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my liberty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judged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of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another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[man’s]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conscience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?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Reader: </a:t>
            </a:r>
            <a:r>
              <a:rPr lang="en-US" baseline="30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30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For if I by grace be a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partaker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why am I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evil spoken of 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for that for which I give 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thanks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?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CONG: </a:t>
            </a:r>
            <a:r>
              <a:rPr lang="en-US" b="1" baseline="30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31</a:t>
            </a: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Whether therefore ye eat, or drink, or whatsoever ye do, </a:t>
            </a:r>
          </a:p>
          <a:p>
            <a:pPr marL="0" marR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do all to the glory of God.</a:t>
            </a:r>
            <a:r>
              <a:rPr lang="en-US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3106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409575" y="243512"/>
            <a:ext cx="115824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Corinthians 10:23-33  	A Pure Conscience</a:t>
            </a: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ctr"/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/>
              <a:t>1 Corinthians 8:12  (context of 8:7-13) But when ye sin so against the brethren, </a:t>
            </a:r>
          </a:p>
          <a:p>
            <a:r>
              <a:rPr lang="en-US" sz="2400" dirty="0"/>
              <a:t>							and wound their weak conscience, ye sin against Christ.   </a:t>
            </a:r>
          </a:p>
          <a:p>
            <a:endParaRPr lang="en-US" sz="2400" dirty="0"/>
          </a:p>
          <a:p>
            <a:r>
              <a:rPr lang="en-US" sz="2400" dirty="0"/>
              <a:t>Con science = joint knowledge.  “by reason of use have their senses exercised to discern both good and evil.” Hebrews 5:14b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23			My Liberty in Relationships								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24-30	Another’s Conscience					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31-33	Do not Offend Anyone’s Conscience	   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(see handout - example of 1/2 Timothy to a pastor and Hebrews 10:22 to all believers)</a:t>
            </a: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9310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419100" y="371028"/>
            <a:ext cx="117729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Corinthians 10 - How to Have Victory in Temptation</a:t>
            </a:r>
          </a:p>
          <a:p>
            <a:pPr algn="ctr"/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algn="ctr"/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 words and themes – see handout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Three obstacles to victory in temptation in the evangelical church today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9:24-27		Paul’s mature example (beginning)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10:1-13		TEMPTATION (to sin)	  	Victory in Temptation  </a:t>
            </a:r>
          </a:p>
          <a:p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10:14-22:	IDOLATRY (sin) 		  	Mixing Christ with Devils  	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10:23-33:	CONSCIENCE (sin)		A Pure Conscience		    </a:t>
            </a:r>
          </a:p>
          <a:p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11:1			Paul’s mature example (ending)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Context: 1 Corinthians chapters 1-4, 5-7, </a:t>
            </a:r>
            <a:r>
              <a:rPr lang="en-US" sz="24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(8-11),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12-14, 15-16</a:t>
            </a:r>
          </a:p>
        </p:txBody>
      </p:sp>
    </p:spTree>
    <p:extLst>
      <p:ext uri="{BB962C8B-B14F-4D97-AF65-F5344CB8AC3E}">
        <p14:creationId xmlns:p14="http://schemas.microsoft.com/office/powerpoint/2010/main" val="117951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342900" y="298321"/>
            <a:ext cx="11439525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Questions about having “victory in temptation”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Am I building up, maintaining, or tearing down my 12 stones of victory in temptation?   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What areas of temptation am I weak &amp; need help or encouragement?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3.  How much time this week have I experienced a pure conscience?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4. Congregation:  Questions on this Sunday School series in 1 Corinthians 10 or 1 Corinthians in general?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Announcements: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Today at 1:00 we depart to DC to visit the MOTB.  Watch CPAC at 3:40.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March Sunday School series in 1 John “Light-Love-Life”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5 Sundays – 5 chapters  Next Sunday read-ahead - 1 John 1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F4A42E-CFAD-4265-AD31-743002A05593}"/>
              </a:ext>
            </a:extLst>
          </p:cNvPr>
          <p:cNvSpPr txBox="1"/>
          <p:nvPr/>
        </p:nvSpPr>
        <p:spPr>
          <a:xfrm>
            <a:off x="9387138" y="6207631"/>
            <a:ext cx="2804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10:55 Countdown</a:t>
            </a:r>
          </a:p>
        </p:txBody>
      </p:sp>
    </p:spTree>
    <p:extLst>
      <p:ext uri="{BB962C8B-B14F-4D97-AF65-F5344CB8AC3E}">
        <p14:creationId xmlns:p14="http://schemas.microsoft.com/office/powerpoint/2010/main" val="413950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651</Words>
  <Application>Microsoft Office PowerPoint</Application>
  <PresentationFormat>Widescreen</PresentationFormat>
  <Paragraphs>83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58</cp:revision>
  <cp:lastPrinted>2021-02-28T11:50:19Z</cp:lastPrinted>
  <dcterms:created xsi:type="dcterms:W3CDTF">2021-02-02T15:04:05Z</dcterms:created>
  <dcterms:modified xsi:type="dcterms:W3CDTF">2021-02-28T11:57:02Z</dcterms:modified>
</cp:coreProperties>
</file>