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3" r:id="rId1"/>
  </p:sldMasterIdLst>
  <p:notesMasterIdLst>
    <p:notesMasterId r:id="rId6"/>
  </p:notesMasterIdLst>
  <p:sldIdLst>
    <p:sldId id="306" r:id="rId2"/>
    <p:sldId id="297" r:id="rId3"/>
    <p:sldId id="300" r:id="rId4"/>
    <p:sldId id="303" r:id="rId5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ll Heath" initials="BH" lastIdx="1" clrIdx="0">
    <p:extLst>
      <p:ext uri="{19B8F6BF-5375-455C-9EA6-DF929625EA0E}">
        <p15:presenceInfo xmlns:p15="http://schemas.microsoft.com/office/powerpoint/2012/main" userId="e5502471a9019be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158DD0-2145-49BA-B32F-3566B799F8F8}" v="140" dt="2021-02-06T18:12:41.4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0" autoAdjust="0"/>
    <p:restoredTop sz="94660"/>
  </p:normalViewPr>
  <p:slideViewPr>
    <p:cSldViewPr snapToGrid="0">
      <p:cViewPr varScale="1">
        <p:scale>
          <a:sx n="67" d="100"/>
          <a:sy n="67" d="100"/>
        </p:scale>
        <p:origin x="44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ll Heath" userId="e5502471a9019beb" providerId="LiveId" clId="{21158DD0-2145-49BA-B32F-3566B799F8F8}"/>
    <pc:docChg chg="undo custSel mod addSld delSld modSld">
      <pc:chgData name="Bill Heath" userId="e5502471a9019beb" providerId="LiveId" clId="{21158DD0-2145-49BA-B32F-3566B799F8F8}" dt="2021-02-06T21:07:23.403" v="7856" actId="404"/>
      <pc:docMkLst>
        <pc:docMk/>
      </pc:docMkLst>
      <pc:sldChg chg="addSp delSp modSp mod">
        <pc:chgData name="Bill Heath" userId="e5502471a9019beb" providerId="LiveId" clId="{21158DD0-2145-49BA-B32F-3566B799F8F8}" dt="2021-02-06T21:07:23.403" v="7856" actId="404"/>
        <pc:sldMkLst>
          <pc:docMk/>
          <pc:sldMk cId="3037503128" sldId="294"/>
        </pc:sldMkLst>
        <pc:spChg chg="mod">
          <ac:chgData name="Bill Heath" userId="e5502471a9019beb" providerId="LiveId" clId="{21158DD0-2145-49BA-B32F-3566B799F8F8}" dt="2021-02-06T21:07:23.403" v="7856" actId="404"/>
          <ac:spMkLst>
            <pc:docMk/>
            <pc:sldMk cId="3037503128" sldId="294"/>
            <ac:spMk id="2" creationId="{7E8F82DA-49B4-475F-ABAB-A9E41047408D}"/>
          </ac:spMkLst>
        </pc:spChg>
        <pc:spChg chg="add del mod">
          <ac:chgData name="Bill Heath" userId="e5502471a9019beb" providerId="LiveId" clId="{21158DD0-2145-49BA-B32F-3566B799F8F8}" dt="2021-02-06T16:06:29.748" v="4246" actId="478"/>
          <ac:spMkLst>
            <pc:docMk/>
            <pc:sldMk cId="3037503128" sldId="294"/>
            <ac:spMk id="4" creationId="{49C8EC32-D2DE-4A16-9D3D-86BDBA50AD24}"/>
          </ac:spMkLst>
        </pc:spChg>
        <pc:graphicFrameChg chg="add del mod">
          <ac:chgData name="Bill Heath" userId="e5502471a9019beb" providerId="LiveId" clId="{21158DD0-2145-49BA-B32F-3566B799F8F8}" dt="2021-02-06T14:59:27.662" v="2068" actId="21"/>
          <ac:graphicFrameMkLst>
            <pc:docMk/>
            <pc:sldMk cId="3037503128" sldId="294"/>
            <ac:graphicFrameMk id="3" creationId="{A240259D-9B3A-4509-A6A6-2443B24AD14F}"/>
          </ac:graphicFrameMkLst>
        </pc:graphicFrameChg>
      </pc:sldChg>
      <pc:sldChg chg="addSp delSp modSp mod">
        <pc:chgData name="Bill Heath" userId="e5502471a9019beb" providerId="LiveId" clId="{21158DD0-2145-49BA-B32F-3566B799F8F8}" dt="2021-02-06T18:20:35.769" v="6300" actId="1076"/>
        <pc:sldMkLst>
          <pc:docMk/>
          <pc:sldMk cId="1531067784" sldId="297"/>
        </pc:sldMkLst>
        <pc:spChg chg="add mod">
          <ac:chgData name="Bill Heath" userId="e5502471a9019beb" providerId="LiveId" clId="{21158DD0-2145-49BA-B32F-3566B799F8F8}" dt="2021-02-06T18:20:35.769" v="6300" actId="1076"/>
          <ac:spMkLst>
            <pc:docMk/>
            <pc:sldMk cId="1531067784" sldId="297"/>
            <ac:spMk id="2" creationId="{1D467BA0-7E85-45C5-ABAE-D1FDA924E42E}"/>
          </ac:spMkLst>
        </pc:spChg>
        <pc:spChg chg="mod">
          <ac:chgData name="Bill Heath" userId="e5502471a9019beb" providerId="LiveId" clId="{21158DD0-2145-49BA-B32F-3566B799F8F8}" dt="2021-02-06T18:14:05.092" v="6109" actId="14100"/>
          <ac:spMkLst>
            <pc:docMk/>
            <pc:sldMk cId="1531067784" sldId="297"/>
            <ac:spMk id="5" creationId="{751AB5F2-AA41-4A86-BDA5-B2CE6092787A}"/>
          </ac:spMkLst>
        </pc:spChg>
        <pc:spChg chg="mod">
          <ac:chgData name="Bill Heath" userId="e5502471a9019beb" providerId="LiveId" clId="{21158DD0-2145-49BA-B32F-3566B799F8F8}" dt="2021-02-06T18:14:12.235" v="6114" actId="20577"/>
          <ac:spMkLst>
            <pc:docMk/>
            <pc:sldMk cId="1531067784" sldId="297"/>
            <ac:spMk id="12" creationId="{F152C1FB-04D0-41E2-9A58-EA5B94AB674C}"/>
          </ac:spMkLst>
        </pc:spChg>
        <pc:picChg chg="del">
          <ac:chgData name="Bill Heath" userId="e5502471a9019beb" providerId="LiveId" clId="{21158DD0-2145-49BA-B32F-3566B799F8F8}" dt="2021-01-31T22:56:42.115" v="200" actId="478"/>
          <ac:picMkLst>
            <pc:docMk/>
            <pc:sldMk cId="1531067784" sldId="297"/>
            <ac:picMk id="3" creationId="{CA9862B1-D4FC-4CC4-A1CC-C83F0AF072C7}"/>
          </ac:picMkLst>
        </pc:picChg>
        <pc:picChg chg="add del mod">
          <ac:chgData name="Bill Heath" userId="e5502471a9019beb" providerId="LiveId" clId="{21158DD0-2145-49BA-B32F-3566B799F8F8}" dt="2021-02-06T16:10:15.605" v="4556" actId="478"/>
          <ac:picMkLst>
            <pc:docMk/>
            <pc:sldMk cId="1531067784" sldId="297"/>
            <ac:picMk id="1026" creationId="{CB28E1E5-34A1-4344-8916-A3D53649D612}"/>
          </ac:picMkLst>
        </pc:picChg>
        <pc:picChg chg="add mod">
          <ac:chgData name="Bill Heath" userId="e5502471a9019beb" providerId="LiveId" clId="{21158DD0-2145-49BA-B32F-3566B799F8F8}" dt="2021-02-06T18:12:41.409" v="6057" actId="1076"/>
          <ac:picMkLst>
            <pc:docMk/>
            <pc:sldMk cId="1531067784" sldId="297"/>
            <ac:picMk id="3074" creationId="{191B2894-DB9F-4F02-B7F9-B56ED95808FC}"/>
          </ac:picMkLst>
        </pc:picChg>
      </pc:sldChg>
      <pc:sldChg chg="addSp delSp modSp mod">
        <pc:chgData name="Bill Heath" userId="e5502471a9019beb" providerId="LiveId" clId="{21158DD0-2145-49BA-B32F-3566B799F8F8}" dt="2021-02-06T03:12:36.735" v="1595" actId="403"/>
        <pc:sldMkLst>
          <pc:docMk/>
          <pc:sldMk cId="1989749494" sldId="298"/>
        </pc:sldMkLst>
        <pc:graphicFrameChg chg="mod modGraphic">
          <ac:chgData name="Bill Heath" userId="e5502471a9019beb" providerId="LiveId" clId="{21158DD0-2145-49BA-B32F-3566B799F8F8}" dt="2021-02-06T03:12:36.735" v="1595" actId="403"/>
          <ac:graphicFrameMkLst>
            <pc:docMk/>
            <pc:sldMk cId="1989749494" sldId="298"/>
            <ac:graphicFrameMk id="2" creationId="{CF7AAB0B-769C-499C-A38B-964F559B1E17}"/>
          </ac:graphicFrameMkLst>
        </pc:graphicFrameChg>
        <pc:picChg chg="add mod">
          <ac:chgData name="Bill Heath" userId="e5502471a9019beb" providerId="LiveId" clId="{21158DD0-2145-49BA-B32F-3566B799F8F8}" dt="2021-02-06T03:11:51.418" v="1588" actId="14100"/>
          <ac:picMkLst>
            <pc:docMk/>
            <pc:sldMk cId="1989749494" sldId="298"/>
            <ac:picMk id="1026" creationId="{A56E0881-2619-41E5-89FF-7FA885E9A8F1}"/>
          </ac:picMkLst>
        </pc:picChg>
        <pc:picChg chg="del mod">
          <ac:chgData name="Bill Heath" userId="e5502471a9019beb" providerId="LiveId" clId="{21158DD0-2145-49BA-B32F-3566B799F8F8}" dt="2021-02-06T03:09:58.201" v="1577" actId="478"/>
          <ac:picMkLst>
            <pc:docMk/>
            <pc:sldMk cId="1989749494" sldId="298"/>
            <ac:picMk id="2052" creationId="{62259514-C578-4066-A17B-4965E416CE2C}"/>
          </ac:picMkLst>
        </pc:picChg>
      </pc:sldChg>
      <pc:sldChg chg="modSp mod">
        <pc:chgData name="Bill Heath" userId="e5502471a9019beb" providerId="LiveId" clId="{21158DD0-2145-49BA-B32F-3566B799F8F8}" dt="2021-02-06T21:04:34.545" v="7812" actId="6549"/>
        <pc:sldMkLst>
          <pc:docMk/>
          <pc:sldMk cId="1179518808" sldId="300"/>
        </pc:sldMkLst>
        <pc:spChg chg="mod">
          <ac:chgData name="Bill Heath" userId="e5502471a9019beb" providerId="LiveId" clId="{21158DD0-2145-49BA-B32F-3566B799F8F8}" dt="2021-02-06T21:04:34.545" v="7812" actId="6549"/>
          <ac:spMkLst>
            <pc:docMk/>
            <pc:sldMk cId="1179518808" sldId="300"/>
            <ac:spMk id="2" creationId="{7E8F82DA-49B4-475F-ABAB-A9E41047408D}"/>
          </ac:spMkLst>
        </pc:spChg>
      </pc:sldChg>
      <pc:sldChg chg="del">
        <pc:chgData name="Bill Heath" userId="e5502471a9019beb" providerId="LiveId" clId="{21158DD0-2145-49BA-B32F-3566B799F8F8}" dt="2021-01-31T22:58:54.994" v="263" actId="47"/>
        <pc:sldMkLst>
          <pc:docMk/>
          <pc:sldMk cId="1774988390" sldId="301"/>
        </pc:sldMkLst>
      </pc:sldChg>
      <pc:sldChg chg="addSp delSp modSp mod">
        <pc:chgData name="Bill Heath" userId="e5502471a9019beb" providerId="LiveId" clId="{21158DD0-2145-49BA-B32F-3566B799F8F8}" dt="2021-02-06T03:11:41.901" v="1587" actId="14100"/>
        <pc:sldMkLst>
          <pc:docMk/>
          <pc:sldMk cId="1189226959" sldId="302"/>
        </pc:sldMkLst>
        <pc:graphicFrameChg chg="mod modGraphic">
          <ac:chgData name="Bill Heath" userId="e5502471a9019beb" providerId="LiveId" clId="{21158DD0-2145-49BA-B32F-3566B799F8F8}" dt="2021-02-06T03:11:01.982" v="1583" actId="1076"/>
          <ac:graphicFrameMkLst>
            <pc:docMk/>
            <pc:sldMk cId="1189226959" sldId="302"/>
            <ac:graphicFrameMk id="2" creationId="{CF7AAB0B-769C-499C-A38B-964F559B1E17}"/>
          </ac:graphicFrameMkLst>
        </pc:graphicFrameChg>
        <pc:picChg chg="add mod">
          <ac:chgData name="Bill Heath" userId="e5502471a9019beb" providerId="LiveId" clId="{21158DD0-2145-49BA-B32F-3566B799F8F8}" dt="2021-02-06T03:11:41.901" v="1587" actId="14100"/>
          <ac:picMkLst>
            <pc:docMk/>
            <pc:sldMk cId="1189226959" sldId="302"/>
            <ac:picMk id="6" creationId="{E071DF79-5283-48D3-9040-C2A767728F82}"/>
          </ac:picMkLst>
        </pc:picChg>
        <pc:picChg chg="del mod">
          <ac:chgData name="Bill Heath" userId="e5502471a9019beb" providerId="LiveId" clId="{21158DD0-2145-49BA-B32F-3566B799F8F8}" dt="2021-02-06T02:58:45.725" v="1525" actId="478"/>
          <ac:picMkLst>
            <pc:docMk/>
            <pc:sldMk cId="1189226959" sldId="302"/>
            <ac:picMk id="8" creationId="{7202D0EE-AE22-4CBD-9845-415F36CED60E}"/>
          </ac:picMkLst>
        </pc:picChg>
      </pc:sldChg>
      <pc:sldChg chg="addSp delSp modSp new del mod setBg">
        <pc:chgData name="Bill Heath" userId="e5502471a9019beb" providerId="LiveId" clId="{21158DD0-2145-49BA-B32F-3566B799F8F8}" dt="2021-02-02T15:10:15.399" v="347" actId="47"/>
        <pc:sldMkLst>
          <pc:docMk/>
          <pc:sldMk cId="2542933115" sldId="303"/>
        </pc:sldMkLst>
        <pc:spChg chg="del">
          <ac:chgData name="Bill Heath" userId="e5502471a9019beb" providerId="LiveId" clId="{21158DD0-2145-49BA-B32F-3566B799F8F8}" dt="2021-02-02T15:03:20.256" v="301" actId="478"/>
          <ac:spMkLst>
            <pc:docMk/>
            <pc:sldMk cId="2542933115" sldId="303"/>
            <ac:spMk id="2" creationId="{EDB15B9C-80B2-4502-B6A8-C22621173C6F}"/>
          </ac:spMkLst>
        </pc:spChg>
        <pc:spChg chg="del">
          <ac:chgData name="Bill Heath" userId="e5502471a9019beb" providerId="LiveId" clId="{21158DD0-2145-49BA-B32F-3566B799F8F8}" dt="2021-02-02T15:01:33.877" v="277"/>
          <ac:spMkLst>
            <pc:docMk/>
            <pc:sldMk cId="2542933115" sldId="303"/>
            <ac:spMk id="3" creationId="{BD28E44C-50B7-45B2-9661-3DD441565D1C}"/>
          </ac:spMkLst>
        </pc:spChg>
        <pc:spChg chg="add del">
          <ac:chgData name="Bill Heath" userId="e5502471a9019beb" providerId="LiveId" clId="{21158DD0-2145-49BA-B32F-3566B799F8F8}" dt="2021-02-02T15:03:33.921" v="303" actId="26606"/>
          <ac:spMkLst>
            <pc:docMk/>
            <pc:sldMk cId="2542933115" sldId="303"/>
            <ac:spMk id="15" creationId="{909A8304-CAC5-4AFA-ABED-3C32451A8B9F}"/>
          </ac:spMkLst>
        </pc:spChg>
        <pc:spChg chg="add mod">
          <ac:chgData name="Bill Heath" userId="e5502471a9019beb" providerId="LiveId" clId="{21158DD0-2145-49BA-B32F-3566B799F8F8}" dt="2021-02-02T15:05:51.138" v="317" actId="478"/>
          <ac:spMkLst>
            <pc:docMk/>
            <pc:sldMk cId="2542933115" sldId="303"/>
            <ac:spMk id="16" creationId="{B1B00809-484A-43C7-A444-52767E2ACEAD}"/>
          </ac:spMkLst>
        </pc:spChg>
        <pc:spChg chg="add del">
          <ac:chgData name="Bill Heath" userId="e5502471a9019beb" providerId="LiveId" clId="{21158DD0-2145-49BA-B32F-3566B799F8F8}" dt="2021-02-02T15:03:33.921" v="303" actId="26606"/>
          <ac:spMkLst>
            <pc:docMk/>
            <pc:sldMk cId="2542933115" sldId="303"/>
            <ac:spMk id="18" creationId="{70F2B6A1-48A0-4801-9F9C-3E5C1A209DCF}"/>
          </ac:spMkLst>
        </pc:spChg>
        <pc:spChg chg="add del">
          <ac:chgData name="Bill Heath" userId="e5502471a9019beb" providerId="LiveId" clId="{21158DD0-2145-49BA-B32F-3566B799F8F8}" dt="2021-02-02T15:03:33.921" v="303" actId="26606"/>
          <ac:spMkLst>
            <pc:docMk/>
            <pc:sldMk cId="2542933115" sldId="303"/>
            <ac:spMk id="20" creationId="{BC965CFD-0185-4B08-B591-F8150761B590}"/>
          </ac:spMkLst>
        </pc:spChg>
        <pc:spChg chg="add del">
          <ac:chgData name="Bill Heath" userId="e5502471a9019beb" providerId="LiveId" clId="{21158DD0-2145-49BA-B32F-3566B799F8F8}" dt="2021-02-02T15:03:53.362" v="305" actId="26606"/>
          <ac:spMkLst>
            <pc:docMk/>
            <pc:sldMk cId="2542933115" sldId="303"/>
            <ac:spMk id="22" creationId="{96975D48-8C22-40E1-BB36-1AF6375EFCBD}"/>
          </ac:spMkLst>
        </pc:spChg>
        <pc:spChg chg="add del">
          <ac:chgData name="Bill Heath" userId="e5502471a9019beb" providerId="LiveId" clId="{21158DD0-2145-49BA-B32F-3566B799F8F8}" dt="2021-02-02T15:03:53.362" v="305" actId="26606"/>
          <ac:spMkLst>
            <pc:docMk/>
            <pc:sldMk cId="2542933115" sldId="303"/>
            <ac:spMk id="23" creationId="{25E6A856-51F4-446A-9ECB-142DB39CC9A1}"/>
          </ac:spMkLst>
        </pc:spChg>
        <pc:spChg chg="add del">
          <ac:chgData name="Bill Heath" userId="e5502471a9019beb" providerId="LiveId" clId="{21158DD0-2145-49BA-B32F-3566B799F8F8}" dt="2021-02-02T15:03:53.362" v="305" actId="26606"/>
          <ac:spMkLst>
            <pc:docMk/>
            <pc:sldMk cId="2542933115" sldId="303"/>
            <ac:spMk id="24" creationId="{0FA01C32-66E6-4987-9862-42B141956248}"/>
          </ac:spMkLst>
        </pc:spChg>
        <pc:spChg chg="add del">
          <ac:chgData name="Bill Heath" userId="e5502471a9019beb" providerId="LiveId" clId="{21158DD0-2145-49BA-B32F-3566B799F8F8}" dt="2021-02-02T15:03:53.362" v="305" actId="26606"/>
          <ac:spMkLst>
            <pc:docMk/>
            <pc:sldMk cId="2542933115" sldId="303"/>
            <ac:spMk id="25" creationId="{5FE5A821-63C0-4955-9D18-387DF4ED3FCD}"/>
          </ac:spMkLst>
        </pc:spChg>
        <pc:spChg chg="add del">
          <ac:chgData name="Bill Heath" userId="e5502471a9019beb" providerId="LiveId" clId="{21158DD0-2145-49BA-B32F-3566B799F8F8}" dt="2021-02-02T15:03:53.362" v="305" actId="26606"/>
          <ac:spMkLst>
            <pc:docMk/>
            <pc:sldMk cId="2542933115" sldId="303"/>
            <ac:spMk id="26" creationId="{12B615AD-206B-41F7-8A58-88DA65A210EB}"/>
          </ac:spMkLst>
        </pc:spChg>
        <pc:spChg chg="add del">
          <ac:chgData name="Bill Heath" userId="e5502471a9019beb" providerId="LiveId" clId="{21158DD0-2145-49BA-B32F-3566B799F8F8}" dt="2021-02-02T15:04:05.166" v="308" actId="26606"/>
          <ac:spMkLst>
            <pc:docMk/>
            <pc:sldMk cId="2542933115" sldId="303"/>
            <ac:spMk id="28" creationId="{C7563C83-C37F-41AA-9D54-A113CBE298E7}"/>
          </ac:spMkLst>
        </pc:spChg>
        <pc:spChg chg="add del">
          <ac:chgData name="Bill Heath" userId="e5502471a9019beb" providerId="LiveId" clId="{21158DD0-2145-49BA-B32F-3566B799F8F8}" dt="2021-02-02T15:04:05.166" v="308" actId="26606"/>
          <ac:spMkLst>
            <pc:docMk/>
            <pc:sldMk cId="2542933115" sldId="303"/>
            <ac:spMk id="29" creationId="{63FC66C9-DDAC-44F5-B2D2-3F646CBAD79A}"/>
          </ac:spMkLst>
        </pc:spChg>
        <pc:spChg chg="add del">
          <ac:chgData name="Bill Heath" userId="e5502471a9019beb" providerId="LiveId" clId="{21158DD0-2145-49BA-B32F-3566B799F8F8}" dt="2021-02-02T15:04:05.166" v="308" actId="26606"/>
          <ac:spMkLst>
            <pc:docMk/>
            <pc:sldMk cId="2542933115" sldId="303"/>
            <ac:spMk id="30" creationId="{1843CE4D-DD34-4E23-BC38-C3095927C046}"/>
          </ac:spMkLst>
        </pc:spChg>
        <pc:spChg chg="add del">
          <ac:chgData name="Bill Heath" userId="e5502471a9019beb" providerId="LiveId" clId="{21158DD0-2145-49BA-B32F-3566B799F8F8}" dt="2021-02-02T15:04:05.166" v="308" actId="26606"/>
          <ac:spMkLst>
            <pc:docMk/>
            <pc:sldMk cId="2542933115" sldId="303"/>
            <ac:spMk id="31" creationId="{62B8B072-D29F-4B78-BE2B-72E79A980FA8}"/>
          </ac:spMkLst>
        </pc:spChg>
        <pc:spChg chg="add del mod">
          <ac:chgData name="Bill Heath" userId="e5502471a9019beb" providerId="LiveId" clId="{21158DD0-2145-49BA-B32F-3566B799F8F8}" dt="2021-02-02T15:05:21.835" v="313"/>
          <ac:spMkLst>
            <pc:docMk/>
            <pc:sldMk cId="2542933115" sldId="303"/>
            <ac:spMk id="32" creationId="{52FDD74A-A010-4E71-A8B8-57C791925CC9}"/>
          </ac:spMkLst>
        </pc:spChg>
        <pc:spChg chg="add">
          <ac:chgData name="Bill Heath" userId="e5502471a9019beb" providerId="LiveId" clId="{21158DD0-2145-49BA-B32F-3566B799F8F8}" dt="2021-02-02T15:04:05.166" v="308" actId="26606"/>
          <ac:spMkLst>
            <pc:docMk/>
            <pc:sldMk cId="2542933115" sldId="303"/>
            <ac:spMk id="37" creationId="{25E6A856-51F4-446A-9ECB-142DB39CC9A1}"/>
          </ac:spMkLst>
        </pc:spChg>
        <pc:spChg chg="add">
          <ac:chgData name="Bill Heath" userId="e5502471a9019beb" providerId="LiveId" clId="{21158DD0-2145-49BA-B32F-3566B799F8F8}" dt="2021-02-02T15:04:05.166" v="308" actId="26606"/>
          <ac:spMkLst>
            <pc:docMk/>
            <pc:sldMk cId="2542933115" sldId="303"/>
            <ac:spMk id="39" creationId="{5FE5A821-63C0-4955-9D18-387DF4ED3FCD}"/>
          </ac:spMkLst>
        </pc:spChg>
        <pc:spChg chg="add">
          <ac:chgData name="Bill Heath" userId="e5502471a9019beb" providerId="LiveId" clId="{21158DD0-2145-49BA-B32F-3566B799F8F8}" dt="2021-02-02T15:04:05.166" v="308" actId="26606"/>
          <ac:spMkLst>
            <pc:docMk/>
            <pc:sldMk cId="2542933115" sldId="303"/>
            <ac:spMk id="41" creationId="{96975D48-8C22-40E1-BB36-1AF6375EFCBD}"/>
          </ac:spMkLst>
        </pc:spChg>
        <pc:spChg chg="add">
          <ac:chgData name="Bill Heath" userId="e5502471a9019beb" providerId="LiveId" clId="{21158DD0-2145-49BA-B32F-3566B799F8F8}" dt="2021-02-02T15:04:05.166" v="308" actId="26606"/>
          <ac:spMkLst>
            <pc:docMk/>
            <pc:sldMk cId="2542933115" sldId="303"/>
            <ac:spMk id="43" creationId="{0FA01C32-66E6-4987-9862-42B141956248}"/>
          </ac:spMkLst>
        </pc:spChg>
        <pc:picChg chg="add mod">
          <ac:chgData name="Bill Heath" userId="e5502471a9019beb" providerId="LiveId" clId="{21158DD0-2145-49BA-B32F-3566B799F8F8}" dt="2021-02-02T15:07:28.315" v="329" actId="1076"/>
          <ac:picMkLst>
            <pc:docMk/>
            <pc:sldMk cId="2542933115" sldId="303"/>
            <ac:picMk id="5" creationId="{F02B1459-4DFF-451C-9832-FA59B7E6463F}"/>
          </ac:picMkLst>
        </pc:picChg>
        <pc:picChg chg="add del mod">
          <ac:chgData name="Bill Heath" userId="e5502471a9019beb" providerId="LiveId" clId="{21158DD0-2145-49BA-B32F-3566B799F8F8}" dt="2021-02-02T15:02:12.273" v="291" actId="478"/>
          <ac:picMkLst>
            <pc:docMk/>
            <pc:sldMk cId="2542933115" sldId="303"/>
            <ac:picMk id="7" creationId="{EFA53685-7391-4CF4-A0DF-29284A4E8EE8}"/>
          </ac:picMkLst>
        </pc:picChg>
        <pc:picChg chg="add mod">
          <ac:chgData name="Bill Heath" userId="e5502471a9019beb" providerId="LiveId" clId="{21158DD0-2145-49BA-B32F-3566B799F8F8}" dt="2021-02-02T15:04:05.166" v="308" actId="26606"/>
          <ac:picMkLst>
            <pc:docMk/>
            <pc:sldMk cId="2542933115" sldId="303"/>
            <ac:picMk id="9" creationId="{317F2DDC-890B-4058-9DF2-F841BD3F3E38}"/>
          </ac:picMkLst>
        </pc:picChg>
        <pc:picChg chg="add mod">
          <ac:chgData name="Bill Heath" userId="e5502471a9019beb" providerId="LiveId" clId="{21158DD0-2145-49BA-B32F-3566B799F8F8}" dt="2021-02-02T15:04:55.823" v="311" actId="14100"/>
          <ac:picMkLst>
            <pc:docMk/>
            <pc:sldMk cId="2542933115" sldId="303"/>
            <ac:picMk id="11" creationId="{54588776-FC8D-482F-9CF4-574DE53B8B22}"/>
          </ac:picMkLst>
        </pc:picChg>
        <pc:picChg chg="add del mod">
          <ac:chgData name="Bill Heath" userId="e5502471a9019beb" providerId="LiveId" clId="{21158DD0-2145-49BA-B32F-3566B799F8F8}" dt="2021-02-02T15:05:51.138" v="317" actId="478"/>
          <ac:picMkLst>
            <pc:docMk/>
            <pc:sldMk cId="2542933115" sldId="303"/>
            <ac:picMk id="13" creationId="{0DAF4159-89BA-43FB-B670-B7A3ACFCBC5C}"/>
          </ac:picMkLst>
        </pc:picChg>
      </pc:sldChg>
      <pc:sldChg chg="addSp delSp modSp new mod">
        <pc:chgData name="Bill Heath" userId="e5502471a9019beb" providerId="LiveId" clId="{21158DD0-2145-49BA-B32F-3566B799F8F8}" dt="2021-02-06T15:39:19.231" v="3472" actId="20577"/>
        <pc:sldMkLst>
          <pc:docMk/>
          <pc:sldMk cId="2135647068" sldId="304"/>
        </pc:sldMkLst>
        <pc:spChg chg="del">
          <ac:chgData name="Bill Heath" userId="e5502471a9019beb" providerId="LiveId" clId="{21158DD0-2145-49BA-B32F-3566B799F8F8}" dt="2021-02-02T15:08:22.014" v="335" actId="478"/>
          <ac:spMkLst>
            <pc:docMk/>
            <pc:sldMk cId="2135647068" sldId="304"/>
            <ac:spMk id="2" creationId="{819B8DFF-3BE9-4DFF-B971-1B54AC47186F}"/>
          </ac:spMkLst>
        </pc:spChg>
        <pc:spChg chg="del">
          <ac:chgData name="Bill Heath" userId="e5502471a9019beb" providerId="LiveId" clId="{21158DD0-2145-49BA-B32F-3566B799F8F8}" dt="2021-02-02T15:06:35.015" v="320"/>
          <ac:spMkLst>
            <pc:docMk/>
            <pc:sldMk cId="2135647068" sldId="304"/>
            <ac:spMk id="3" creationId="{1E3146DC-442B-49E0-9943-B52918F2273A}"/>
          </ac:spMkLst>
        </pc:spChg>
        <pc:spChg chg="add mod">
          <ac:chgData name="Bill Heath" userId="e5502471a9019beb" providerId="LiveId" clId="{21158DD0-2145-49BA-B32F-3566B799F8F8}" dt="2021-02-06T15:39:19.231" v="3472" actId="20577"/>
          <ac:spMkLst>
            <pc:docMk/>
            <pc:sldMk cId="2135647068" sldId="304"/>
            <ac:spMk id="3" creationId="{50AD381E-060E-4527-AD47-D9564C9F94C7}"/>
          </ac:spMkLst>
        </pc:spChg>
        <pc:spChg chg="add mod">
          <ac:chgData name="Bill Heath" userId="e5502471a9019beb" providerId="LiveId" clId="{21158DD0-2145-49BA-B32F-3566B799F8F8}" dt="2021-02-06T15:35:19.153" v="3301" actId="1076"/>
          <ac:spMkLst>
            <pc:docMk/>
            <pc:sldMk cId="2135647068" sldId="304"/>
            <ac:spMk id="4" creationId="{FCF554F3-085D-47D5-AFD8-04111D920B05}"/>
          </ac:spMkLst>
        </pc:spChg>
        <pc:spChg chg="add mod">
          <ac:chgData name="Bill Heath" userId="e5502471a9019beb" providerId="LiveId" clId="{21158DD0-2145-49BA-B32F-3566B799F8F8}" dt="2021-02-06T15:35:34.360" v="3302" actId="1076"/>
          <ac:spMkLst>
            <pc:docMk/>
            <pc:sldMk cId="2135647068" sldId="304"/>
            <ac:spMk id="7" creationId="{75C5A542-63CD-442A-8417-7549D575AEA0}"/>
          </ac:spMkLst>
        </pc:spChg>
        <pc:spChg chg="add del mod">
          <ac:chgData name="Bill Heath" userId="e5502471a9019beb" providerId="LiveId" clId="{21158DD0-2145-49BA-B32F-3566B799F8F8}" dt="2021-02-02T15:08:20.267" v="334" actId="478"/>
          <ac:spMkLst>
            <pc:docMk/>
            <pc:sldMk cId="2135647068" sldId="304"/>
            <ac:spMk id="8" creationId="{1D44F581-1C04-47F9-B4C9-4F4E262B069B}"/>
          </ac:spMkLst>
        </pc:spChg>
        <pc:picChg chg="add del mod">
          <ac:chgData name="Bill Heath" userId="e5502471a9019beb" providerId="LiveId" clId="{21158DD0-2145-49BA-B32F-3566B799F8F8}" dt="2021-02-06T15:24:43.472" v="2941" actId="478"/>
          <ac:picMkLst>
            <pc:docMk/>
            <pc:sldMk cId="2135647068" sldId="304"/>
            <ac:picMk id="2" creationId="{17237947-4EC1-4368-926A-0D8D6B2C3B97}"/>
          </ac:picMkLst>
        </pc:picChg>
        <pc:picChg chg="add del mod">
          <ac:chgData name="Bill Heath" userId="e5502471a9019beb" providerId="LiveId" clId="{21158DD0-2145-49BA-B32F-3566B799F8F8}" dt="2021-02-02T15:08:15.366" v="333" actId="478"/>
          <ac:picMkLst>
            <pc:docMk/>
            <pc:sldMk cId="2135647068" sldId="304"/>
            <ac:picMk id="4" creationId="{D4341568-AF0D-4641-B949-4475427F12E5}"/>
          </ac:picMkLst>
        </pc:picChg>
        <pc:picChg chg="add mod">
          <ac:chgData name="Bill Heath" userId="e5502471a9019beb" providerId="LiveId" clId="{21158DD0-2145-49BA-B32F-3566B799F8F8}" dt="2021-02-06T15:34:52.832" v="3298" actId="1037"/>
          <ac:picMkLst>
            <pc:docMk/>
            <pc:sldMk cId="2135647068" sldId="304"/>
            <ac:picMk id="6" creationId="{8B40006E-1B42-4B15-9BF6-3065257A08D2}"/>
          </ac:picMkLst>
        </pc:picChg>
      </pc:sldChg>
      <pc:sldChg chg="addSp delSp modSp new mod">
        <pc:chgData name="Bill Heath" userId="e5502471a9019beb" providerId="LiveId" clId="{21158DD0-2145-49BA-B32F-3566B799F8F8}" dt="2021-02-06T18:24:18.715" v="6314" actId="1035"/>
        <pc:sldMkLst>
          <pc:docMk/>
          <pc:sldMk cId="1048625116" sldId="305"/>
        </pc:sldMkLst>
        <pc:spChg chg="del">
          <ac:chgData name="Bill Heath" userId="e5502471a9019beb" providerId="LiveId" clId="{21158DD0-2145-49BA-B32F-3566B799F8F8}" dt="2021-02-06T14:45:33.417" v="1797" actId="478"/>
          <ac:spMkLst>
            <pc:docMk/>
            <pc:sldMk cId="1048625116" sldId="305"/>
            <ac:spMk id="2" creationId="{E1F7F5B0-1667-4814-9925-241A1CD93269}"/>
          </ac:spMkLst>
        </pc:spChg>
        <pc:spChg chg="del">
          <ac:chgData name="Bill Heath" userId="e5502471a9019beb" providerId="LiveId" clId="{21158DD0-2145-49BA-B32F-3566B799F8F8}" dt="2021-02-02T15:09:23.903" v="338"/>
          <ac:spMkLst>
            <pc:docMk/>
            <pc:sldMk cId="1048625116" sldId="305"/>
            <ac:spMk id="3" creationId="{52504B00-79C1-44DD-8272-0BB44FA6BBB5}"/>
          </ac:spMkLst>
        </pc:spChg>
        <pc:spChg chg="add mod">
          <ac:chgData name="Bill Heath" userId="e5502471a9019beb" providerId="LiveId" clId="{21158DD0-2145-49BA-B32F-3566B799F8F8}" dt="2021-02-06T18:24:18.715" v="6314" actId="1035"/>
          <ac:spMkLst>
            <pc:docMk/>
            <pc:sldMk cId="1048625116" sldId="305"/>
            <ac:spMk id="3" creationId="{96947C23-0320-4FF3-A845-C6E2D2D97DFB}"/>
          </ac:spMkLst>
        </pc:spChg>
        <pc:spChg chg="add mod">
          <ac:chgData name="Bill Heath" userId="e5502471a9019beb" providerId="LiveId" clId="{21158DD0-2145-49BA-B32F-3566B799F8F8}" dt="2021-02-06T18:22:59.199" v="6311" actId="14100"/>
          <ac:spMkLst>
            <pc:docMk/>
            <pc:sldMk cId="1048625116" sldId="305"/>
            <ac:spMk id="4" creationId="{9DC20129-3C75-4329-9DEE-3722C9E172FE}"/>
          </ac:spMkLst>
        </pc:spChg>
        <pc:picChg chg="add mod modCrop">
          <ac:chgData name="Bill Heath" userId="e5502471a9019beb" providerId="LiveId" clId="{21158DD0-2145-49BA-B32F-3566B799F8F8}" dt="2021-02-06T14:58:17.736" v="2064" actId="14100"/>
          <ac:picMkLst>
            <pc:docMk/>
            <pc:sldMk cId="1048625116" sldId="305"/>
            <ac:picMk id="5" creationId="{05D5F82C-748C-467C-8287-E04EAA1D154F}"/>
          </ac:picMkLst>
        </pc:picChg>
      </pc:sldChg>
      <pc:sldChg chg="addSp delSp modSp new mod setBg">
        <pc:chgData name="Bill Heath" userId="e5502471a9019beb" providerId="LiveId" clId="{21158DD0-2145-49BA-B32F-3566B799F8F8}" dt="2021-02-06T15:46:12.684" v="3663" actId="14100"/>
        <pc:sldMkLst>
          <pc:docMk/>
          <pc:sldMk cId="3158276451" sldId="306"/>
        </pc:sldMkLst>
        <pc:spChg chg="del mod ord">
          <ac:chgData name="Bill Heath" userId="e5502471a9019beb" providerId="LiveId" clId="{21158DD0-2145-49BA-B32F-3566B799F8F8}" dt="2021-02-06T14:14:55.122" v="1771" actId="478"/>
          <ac:spMkLst>
            <pc:docMk/>
            <pc:sldMk cId="3158276451" sldId="306"/>
            <ac:spMk id="2" creationId="{8EB4AED2-2C17-4710-8BC3-F19FDE68FBE9}"/>
          </ac:spMkLst>
        </pc:spChg>
        <pc:spChg chg="add del mod">
          <ac:chgData name="Bill Heath" userId="e5502471a9019beb" providerId="LiveId" clId="{21158DD0-2145-49BA-B32F-3566B799F8F8}" dt="2021-02-06T14:15:13.666" v="1774" actId="478"/>
          <ac:spMkLst>
            <pc:docMk/>
            <pc:sldMk cId="3158276451" sldId="306"/>
            <ac:spMk id="3" creationId="{304E5D23-A72C-4C2A-83C8-3E690B1E1649}"/>
          </ac:spMkLst>
        </pc:spChg>
        <pc:spChg chg="del">
          <ac:chgData name="Bill Heath" userId="e5502471a9019beb" providerId="LiveId" clId="{21158DD0-2145-49BA-B32F-3566B799F8F8}" dt="2021-02-02T15:10:07.858" v="344"/>
          <ac:spMkLst>
            <pc:docMk/>
            <pc:sldMk cId="3158276451" sldId="306"/>
            <ac:spMk id="3" creationId="{37F89131-AE0C-4342-A338-33AE1DD25FC7}"/>
          </ac:spMkLst>
        </pc:spChg>
        <pc:spChg chg="add del">
          <ac:chgData name="Bill Heath" userId="e5502471a9019beb" providerId="LiveId" clId="{21158DD0-2145-49BA-B32F-3566B799F8F8}" dt="2021-02-06T14:09:56.428" v="1693"/>
          <ac:spMkLst>
            <pc:docMk/>
            <pc:sldMk cId="3158276451" sldId="306"/>
            <ac:spMk id="9" creationId="{78EAF4DE-74B0-456A-8726-0C5E00CEA923}"/>
          </ac:spMkLst>
        </pc:spChg>
        <pc:spChg chg="add del mod">
          <ac:chgData name="Bill Heath" userId="e5502471a9019beb" providerId="LiveId" clId="{21158DD0-2145-49BA-B32F-3566B799F8F8}" dt="2021-02-06T14:14:58.162" v="1772" actId="478"/>
          <ac:spMkLst>
            <pc:docMk/>
            <pc:sldMk cId="3158276451" sldId="306"/>
            <ac:spMk id="10" creationId="{8BF21FBB-7325-475E-8C26-EFF4F81712AD}"/>
          </ac:spMkLst>
        </pc:spChg>
        <pc:spChg chg="add mod">
          <ac:chgData name="Bill Heath" userId="e5502471a9019beb" providerId="LiveId" clId="{21158DD0-2145-49BA-B32F-3566B799F8F8}" dt="2021-02-06T15:43:36.131" v="3581" actId="6549"/>
          <ac:spMkLst>
            <pc:docMk/>
            <pc:sldMk cId="3158276451" sldId="306"/>
            <ac:spMk id="14" creationId="{FA607355-10C2-41BA-B251-BA7D2479A159}"/>
          </ac:spMkLst>
        </pc:spChg>
        <pc:spChg chg="add mod">
          <ac:chgData name="Bill Heath" userId="e5502471a9019beb" providerId="LiveId" clId="{21158DD0-2145-49BA-B32F-3566B799F8F8}" dt="2021-02-06T15:46:12.684" v="3663" actId="14100"/>
          <ac:spMkLst>
            <pc:docMk/>
            <pc:sldMk cId="3158276451" sldId="306"/>
            <ac:spMk id="15" creationId="{271AB32A-2E17-4462-B42C-EB3F73B1801D}"/>
          </ac:spMkLst>
        </pc:spChg>
        <pc:spChg chg="add mod">
          <ac:chgData name="Bill Heath" userId="e5502471a9019beb" providerId="LiveId" clId="{21158DD0-2145-49BA-B32F-3566B799F8F8}" dt="2021-02-06T15:44:46.608" v="3588" actId="208"/>
          <ac:spMkLst>
            <pc:docMk/>
            <pc:sldMk cId="3158276451" sldId="306"/>
            <ac:spMk id="16" creationId="{F1F3F57B-CB97-4902-9B7A-F43D267441F8}"/>
          </ac:spMkLst>
        </pc:spChg>
        <pc:spChg chg="add mod">
          <ac:chgData name="Bill Heath" userId="e5502471a9019beb" providerId="LiveId" clId="{21158DD0-2145-49BA-B32F-3566B799F8F8}" dt="2021-02-06T15:45:34.451" v="3592" actId="1076"/>
          <ac:spMkLst>
            <pc:docMk/>
            <pc:sldMk cId="3158276451" sldId="306"/>
            <ac:spMk id="17" creationId="{B31A6D8F-6A63-43DD-9285-34D527597F4D}"/>
          </ac:spMkLst>
        </pc:spChg>
        <pc:picChg chg="add del mod">
          <ac:chgData name="Bill Heath" userId="e5502471a9019beb" providerId="LiveId" clId="{21158DD0-2145-49BA-B32F-3566B799F8F8}" dt="2021-02-06T14:14:14.516" v="1766" actId="478"/>
          <ac:picMkLst>
            <pc:docMk/>
            <pc:sldMk cId="3158276451" sldId="306"/>
            <ac:picMk id="5" creationId="{74A0E3E5-A366-472B-A7B9-98869D478DD7}"/>
          </ac:picMkLst>
        </pc:picChg>
        <pc:picChg chg="add mod ord">
          <ac:chgData name="Bill Heath" userId="e5502471a9019beb" providerId="LiveId" clId="{21158DD0-2145-49BA-B32F-3566B799F8F8}" dt="2021-02-06T14:16:39.189" v="1782" actId="14100"/>
          <ac:picMkLst>
            <pc:docMk/>
            <pc:sldMk cId="3158276451" sldId="306"/>
            <ac:picMk id="6" creationId="{75FD5374-58EB-417A-B17C-4F3EDD487DC4}"/>
          </ac:picMkLst>
        </pc:picChg>
        <pc:picChg chg="add mod">
          <ac:chgData name="Bill Heath" userId="e5502471a9019beb" providerId="LiveId" clId="{21158DD0-2145-49BA-B32F-3566B799F8F8}" dt="2021-02-06T15:44:23.399" v="3586" actId="1076"/>
          <ac:picMkLst>
            <pc:docMk/>
            <pc:sldMk cId="3158276451" sldId="306"/>
            <ac:picMk id="7" creationId="{4D076E3F-78E0-4C8E-8B2C-3028449206F6}"/>
          </ac:picMkLst>
        </pc:picChg>
        <pc:picChg chg="add del mod">
          <ac:chgData name="Bill Heath" userId="e5502471a9019beb" providerId="LiveId" clId="{21158DD0-2145-49BA-B32F-3566B799F8F8}" dt="2021-02-06T14:15:50.075" v="1777" actId="478"/>
          <ac:picMkLst>
            <pc:docMk/>
            <pc:sldMk cId="3158276451" sldId="306"/>
            <ac:picMk id="13" creationId="{909F5498-3F9C-4BBF-80D6-DD441E2C79A8}"/>
          </ac:picMkLst>
        </pc:picChg>
        <pc:cxnChg chg="add del">
          <ac:chgData name="Bill Heath" userId="e5502471a9019beb" providerId="LiveId" clId="{21158DD0-2145-49BA-B32F-3566B799F8F8}" dt="2021-02-06T14:16:11.899" v="1778" actId="26606"/>
          <ac:cxnSpMkLst>
            <pc:docMk/>
            <pc:sldMk cId="3158276451" sldId="306"/>
            <ac:cxnSpMk id="12" creationId="{86F36E06-BDE3-4AB7-8A7B-C457305FABE2}"/>
          </ac:cxnSpMkLst>
        </pc:cxnChg>
      </pc:sldChg>
      <pc:sldChg chg="addSp delSp modSp add mod">
        <pc:chgData name="Bill Heath" userId="e5502471a9019beb" providerId="LiveId" clId="{21158DD0-2145-49BA-B32F-3566B799F8F8}" dt="2021-02-06T16:01:48.426" v="4092" actId="20577"/>
        <pc:sldMkLst>
          <pc:docMk/>
          <pc:sldMk cId="4258070157" sldId="307"/>
        </pc:sldMkLst>
        <pc:spChg chg="mod">
          <ac:chgData name="Bill Heath" userId="e5502471a9019beb" providerId="LiveId" clId="{21158DD0-2145-49BA-B32F-3566B799F8F8}" dt="2021-02-06T16:00:12.897" v="4070" actId="1076"/>
          <ac:spMkLst>
            <pc:docMk/>
            <pc:sldMk cId="4258070157" sldId="307"/>
            <ac:spMk id="2" creationId="{8EB4AED2-2C17-4710-8BC3-F19FDE68FBE9}"/>
          </ac:spMkLst>
        </pc:spChg>
        <pc:spChg chg="add mod">
          <ac:chgData name="Bill Heath" userId="e5502471a9019beb" providerId="LiveId" clId="{21158DD0-2145-49BA-B32F-3566B799F8F8}" dt="2021-02-06T15:59:49.438" v="4069" actId="404"/>
          <ac:spMkLst>
            <pc:docMk/>
            <pc:sldMk cId="4258070157" sldId="307"/>
            <ac:spMk id="4" creationId="{986F3E73-CE4A-4D0D-A72B-42390A9338AB}"/>
          </ac:spMkLst>
        </pc:spChg>
        <pc:spChg chg="add del mod">
          <ac:chgData name="Bill Heath" userId="e5502471a9019beb" providerId="LiveId" clId="{21158DD0-2145-49BA-B32F-3566B799F8F8}" dt="2021-02-06T16:01:48.426" v="4092" actId="20577"/>
          <ac:spMkLst>
            <pc:docMk/>
            <pc:sldMk cId="4258070157" sldId="307"/>
            <ac:spMk id="6" creationId="{121B803A-822E-41A0-9B21-3C68438301B0}"/>
          </ac:spMkLst>
        </pc:spChg>
        <pc:picChg chg="del">
          <ac:chgData name="Bill Heath" userId="e5502471a9019beb" providerId="LiveId" clId="{21158DD0-2145-49BA-B32F-3566B799F8F8}" dt="2021-02-06T01:27:04.193" v="416" actId="478"/>
          <ac:picMkLst>
            <pc:docMk/>
            <pc:sldMk cId="4258070157" sldId="307"/>
            <ac:picMk id="5" creationId="{74A0E3E5-A366-472B-A7B9-98869D478DD7}"/>
          </ac:picMkLst>
        </pc:picChg>
      </pc:sldChg>
      <pc:sldChg chg="addSp delSp modSp new del mod">
        <pc:chgData name="Bill Heath" userId="e5502471a9019beb" providerId="LiveId" clId="{21158DD0-2145-49BA-B32F-3566B799F8F8}" dt="2021-02-06T14:59:17.307" v="2067" actId="2696"/>
        <pc:sldMkLst>
          <pc:docMk/>
          <pc:sldMk cId="4195477513" sldId="308"/>
        </pc:sldMkLst>
        <pc:spChg chg="mod">
          <ac:chgData name="Bill Heath" userId="e5502471a9019beb" providerId="LiveId" clId="{21158DD0-2145-49BA-B32F-3566B799F8F8}" dt="2021-02-06T14:01:54.259" v="1663" actId="1076"/>
          <ac:spMkLst>
            <pc:docMk/>
            <pc:sldMk cId="4195477513" sldId="308"/>
            <ac:spMk id="2" creationId="{D46E536E-E141-4D33-B928-C4C566CF5137}"/>
          </ac:spMkLst>
        </pc:spChg>
        <pc:spChg chg="mod">
          <ac:chgData name="Bill Heath" userId="e5502471a9019beb" providerId="LiveId" clId="{21158DD0-2145-49BA-B32F-3566B799F8F8}" dt="2021-02-06T14:01:47.161" v="1662" actId="1076"/>
          <ac:spMkLst>
            <pc:docMk/>
            <pc:sldMk cId="4195477513" sldId="308"/>
            <ac:spMk id="3" creationId="{38DB74C8-333C-4AEE-86F8-40B51888EC51}"/>
          </ac:spMkLst>
        </pc:spChg>
        <pc:spChg chg="add mod">
          <ac:chgData name="Bill Heath" userId="e5502471a9019beb" providerId="LiveId" clId="{21158DD0-2145-49BA-B32F-3566B799F8F8}" dt="2021-02-06T14:01:47.161" v="1662" actId="1076"/>
          <ac:spMkLst>
            <pc:docMk/>
            <pc:sldMk cId="4195477513" sldId="308"/>
            <ac:spMk id="4" creationId="{A44D5371-C6FC-4FC2-8106-8E2ACF431289}"/>
          </ac:spMkLst>
        </pc:spChg>
        <pc:picChg chg="add del mod">
          <ac:chgData name="Bill Heath" userId="e5502471a9019beb" providerId="LiveId" clId="{21158DD0-2145-49BA-B32F-3566B799F8F8}" dt="2021-02-06T14:09:49.285" v="1692" actId="21"/>
          <ac:picMkLst>
            <pc:docMk/>
            <pc:sldMk cId="4195477513" sldId="308"/>
            <ac:picMk id="2050" creationId="{FBB57DD2-28D0-4908-85EA-7D6205B12CE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D0C54-6503-451B-8363-9D212DB2E9C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1169988"/>
            <a:ext cx="561975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505325"/>
            <a:ext cx="5661025" cy="36877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46FCD-EA78-467A-8AB2-F9222CD6D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388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AD227B-7D9E-477A-8908-5C1E32AB732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8952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AD227B-7D9E-477A-8908-5C1E32AB732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688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996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45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3145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720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0989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2239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1951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8004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578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881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702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229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86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53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95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116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EFA8A-C583-4EB7-B547-771964240C9E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5480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34" r:id="rId1"/>
    <p:sldLayoutId id="2147483935" r:id="rId2"/>
    <p:sldLayoutId id="2147483936" r:id="rId3"/>
    <p:sldLayoutId id="2147483937" r:id="rId4"/>
    <p:sldLayoutId id="2147483938" r:id="rId5"/>
    <p:sldLayoutId id="2147483939" r:id="rId6"/>
    <p:sldLayoutId id="2147483940" r:id="rId7"/>
    <p:sldLayoutId id="2147483941" r:id="rId8"/>
    <p:sldLayoutId id="2147483942" r:id="rId9"/>
    <p:sldLayoutId id="2147483943" r:id="rId10"/>
    <p:sldLayoutId id="2147483944" r:id="rId11"/>
    <p:sldLayoutId id="2147483945" r:id="rId12"/>
    <p:sldLayoutId id="2147483946" r:id="rId13"/>
    <p:sldLayoutId id="2147483947" r:id="rId14"/>
    <p:sldLayoutId id="2147483948" r:id="rId15"/>
    <p:sldLayoutId id="2147483949" r:id="rId16"/>
    <p:sldLayoutId id="2147483950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ng.com/videos/search?q=5+minute+christian+countdown+video&amp;&amp;view=detail&amp;mid=32D01F7A8B4FE02572F832D01F7A8B4FE02572F8&amp;rvsmid=5FF8499C94614D9E29A95FF8499C94614D9E29A9&amp;FORM=VDMCN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ng.com/videos/search?q=5+minute+christian+countdown+video&amp;&amp;view=detail&amp;mid=32D01F7A8B4FE02572F832D01F7A8B4FE02572F8&amp;rvsmid=5FF8499C94614D9E29A95FF8499C94614D9E29A9&amp;FORM=VDMCN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F152C1FB-04D0-41E2-9A58-EA5B94AB674C}"/>
              </a:ext>
            </a:extLst>
          </p:cNvPr>
          <p:cNvSpPr txBox="1"/>
          <p:nvPr/>
        </p:nvSpPr>
        <p:spPr>
          <a:xfrm>
            <a:off x="183879" y="101996"/>
            <a:ext cx="118242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Adult Sunday School       Fellowship Church       February  21, 2021 	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b="1" dirty="0">
              <a:solidFill>
                <a:prstClr val="white"/>
              </a:solidFill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</a:rPr>
              <a:t>Title:  Mixing Fellowship with God and Devils</a:t>
            </a:r>
            <a:r>
              <a:rPr lang="en-US" sz="2400" b="1" dirty="0">
                <a:solidFill>
                  <a:prstClr val="white"/>
                </a:solidFill>
              </a:rPr>
              <a:t>                </a:t>
            </a:r>
            <a:r>
              <a:rPr lang="en-US" sz="2400" dirty="0">
                <a:solidFill>
                  <a:prstClr val="white"/>
                </a:solidFill>
              </a:rPr>
              <a:t>Text:</a:t>
            </a:r>
            <a:r>
              <a:rPr lang="en-US" sz="2400" b="1" dirty="0">
                <a:solidFill>
                  <a:prstClr val="white"/>
                </a:solidFill>
              </a:rPr>
              <a:t>  </a:t>
            </a:r>
            <a:r>
              <a:rPr lang="en-US" sz="2400" dirty="0">
                <a:solidFill>
                  <a:prstClr val="white"/>
                </a:solidFill>
              </a:rPr>
              <a:t>1 Corinthians 10 :14-22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1AB5F2-AA41-4A86-BDA5-B2CE6092787A}"/>
              </a:ext>
            </a:extLst>
          </p:cNvPr>
          <p:cNvSpPr txBox="1"/>
          <p:nvPr/>
        </p:nvSpPr>
        <p:spPr>
          <a:xfrm>
            <a:off x="9554738" y="159146"/>
            <a:ext cx="25610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highlight>
                  <a:srgbClr val="FFFF00"/>
                </a:highlight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9:55 Countdown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20D347D-BAF8-49CE-92FA-2AE766223C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378492"/>
              </p:ext>
            </p:extLst>
          </p:nvPr>
        </p:nvGraphicFramePr>
        <p:xfrm>
          <a:off x="5391150" y="1856403"/>
          <a:ext cx="6524624" cy="4808495"/>
        </p:xfrm>
        <a:graphic>
          <a:graphicData uri="http://schemas.openxmlformats.org/drawingml/2006/table">
            <a:tbl>
              <a:tblPr/>
              <a:tblGrid>
                <a:gridCol w="6524624">
                  <a:extLst>
                    <a:ext uri="{9D8B030D-6E8A-4147-A177-3AD203B41FA5}">
                      <a16:colId xmlns:a16="http://schemas.microsoft.com/office/drawing/2014/main" val="3778344110"/>
                    </a:ext>
                  </a:extLst>
                </a:gridCol>
              </a:tblGrid>
              <a:tr h="3769305">
                <a:tc>
                  <a:txBody>
                    <a:bodyPr/>
                    <a:lstStyle/>
                    <a:p>
                      <a:r>
                        <a:rPr lang="en-US" sz="2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in Me a Clean Heart</a:t>
                      </a:r>
                    </a:p>
                    <a:p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by Keith Green, 1984 (Psalm 51)</a:t>
                      </a:r>
                    </a:p>
                    <a:p>
                      <a:endParaRPr lang="en-US" sz="2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in me a clean heart, O God</a:t>
                      </a:r>
                      <a:br>
                        <a:rPr lang="en-US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renew a right spirit within me</a:t>
                      </a:r>
                      <a:br>
                        <a:rPr lang="en-US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in me a clean heart, O God</a:t>
                      </a:r>
                      <a:br>
                        <a:rPr lang="en-US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renew a right spirit within me</a:t>
                      </a:r>
                    </a:p>
                    <a:p>
                      <a:br>
                        <a:rPr lang="en-US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Cast me not away from Thy presence, O Lord</a:t>
                      </a:r>
                      <a:br>
                        <a:rPr lang="en-US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take not Thy Holy Spirit from me</a:t>
                      </a:r>
                      <a:br>
                        <a:rPr lang="en-US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Restore unto me, the joy of Thy salvation</a:t>
                      </a:r>
                      <a:br>
                        <a:rPr lang="en-US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renew a right spirit within me</a:t>
                      </a:r>
                    </a:p>
                    <a:p>
                      <a:endParaRPr lang="en-US" sz="2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527" marR="54527" marT="27263" marB="27263"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7153211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54527" marR="54527" marT="27263" marB="37866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893067"/>
                  </a:ext>
                </a:extLst>
              </a:tr>
            </a:tbl>
          </a:graphicData>
        </a:graphic>
      </p:graphicFrame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6AB9DD15-4D1F-42C7-A7E5-DF2D92E63D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79" y="1856404"/>
            <a:ext cx="4808495" cy="4808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8501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0A204B2-6813-401D-A2A5-5B6D47697A40}"/>
              </a:ext>
            </a:extLst>
          </p:cNvPr>
          <p:cNvSpPr txBox="1">
            <a:spLocks/>
          </p:cNvSpPr>
          <p:nvPr/>
        </p:nvSpPr>
        <p:spPr>
          <a:xfrm>
            <a:off x="609600" y="180975"/>
            <a:ext cx="11210925" cy="645795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Congregational Scripture Reading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300" u="sng" dirty="0">
              <a:effectLst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1900" u="sng" dirty="0">
              <a:effectLst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800" u="sng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1 Corinthians 10:14-17, 22 (KJV)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800" dirty="0">
              <a:effectLst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ME:     (14) Wherefore, my  dearly beloved, flee from  idolatry.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800" dirty="0">
              <a:effectLst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YOU:   (15) I speak as to wise [men]; judge ye what I say.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800" dirty="0">
              <a:effectLst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ME:     (16) The cup of blessing which we bless, 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                     is it not the communion of the blood of Christ?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800" dirty="0">
              <a:effectLst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YOU:   (17) For we being many are one bread, and one body: for we are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                    all partakers of that one bread.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800" dirty="0">
              <a:effectLst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ME:     (22a) Do we provoke the Lord to jealousy? 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800" dirty="0">
              <a:effectLst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YOU:   (22b) Are we stronger than he? </a:t>
            </a:r>
          </a:p>
        </p:txBody>
      </p:sp>
    </p:spTree>
    <p:extLst>
      <p:ext uri="{BB962C8B-B14F-4D97-AF65-F5344CB8AC3E}">
        <p14:creationId xmlns:p14="http://schemas.microsoft.com/office/powerpoint/2010/main" val="1531067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E8F82DA-49B4-475F-ABAB-A9E41047408D}"/>
              </a:ext>
            </a:extLst>
          </p:cNvPr>
          <p:cNvSpPr txBox="1"/>
          <p:nvPr/>
        </p:nvSpPr>
        <p:spPr>
          <a:xfrm>
            <a:off x="742950" y="555496"/>
            <a:ext cx="1119187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1 Corinthians 10:14-22  </a:t>
            </a:r>
            <a:r>
              <a:rPr lang="en-US" sz="24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Mixing Fellowship with God and Demons</a:t>
            </a:r>
          </a:p>
          <a:p>
            <a:pPr algn="ctr"/>
            <a:endParaRPr lang="en-US" sz="24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r>
              <a:rPr lang="en-US" sz="24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Vs 14:		FLEE 					Idolatry</a:t>
            </a:r>
          </a:p>
          <a:p>
            <a:endParaRPr lang="en-US" sz="24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r>
              <a:rPr lang="en-US" sz="24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Vs 15:		WISE 				JUDGE</a:t>
            </a:r>
          </a:p>
          <a:p>
            <a:endParaRPr lang="en-US" sz="24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r>
              <a:rPr lang="en-US" sz="24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Vs 16a:		the CUP 									Communion</a:t>
            </a:r>
          </a:p>
          <a:p>
            <a:endParaRPr lang="en-US" sz="24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r>
              <a:rPr lang="en-US" sz="24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Vs 16b-17:	the BREAD								Communion</a:t>
            </a:r>
          </a:p>
          <a:p>
            <a:endParaRPr lang="en-US" sz="24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r>
              <a:rPr lang="en-US" sz="24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Vs 18-19:	IDOL										Partakers</a:t>
            </a:r>
          </a:p>
          <a:p>
            <a:endParaRPr lang="en-US" sz="24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r>
              <a:rPr lang="en-US" sz="24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Vs 20-21:	DEVILS or GOD	Table				Fellowship	Partakers</a:t>
            </a:r>
          </a:p>
          <a:p>
            <a:endParaRPr lang="en-US" sz="24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r>
              <a:rPr lang="en-US" sz="24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Vs 22:		Provoke 				JEALOUSY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79518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E8F82DA-49B4-475F-ABAB-A9E41047408D}"/>
              </a:ext>
            </a:extLst>
          </p:cNvPr>
          <p:cNvSpPr txBox="1"/>
          <p:nvPr/>
        </p:nvSpPr>
        <p:spPr>
          <a:xfrm>
            <a:off x="90738" y="31621"/>
            <a:ext cx="12015537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Questions about Mixing Christ with demons</a:t>
            </a:r>
          </a:p>
          <a:p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    </a:t>
            </a:r>
          </a:p>
          <a:p>
            <a:r>
              <a:rPr lang="en-US" sz="2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Definition of idolatry:  Putting anything before God.  An image of anything in heaven, on earth, or in the sea.  (Idolatry changes in time and culture)</a:t>
            </a:r>
          </a:p>
          <a:p>
            <a:r>
              <a:rPr lang="en-US" sz="2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A philosophy, tradition, or ideology. (Humanism, Religion or self-1 Cor 4:10)</a:t>
            </a:r>
          </a:p>
          <a:p>
            <a:endParaRPr lang="en-US" sz="2400" dirty="0">
              <a:effectLst/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1.  What idols am I tempted to put before God in my daily life? (with my eyes and ears, with my time)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2. (22a) Do we provoke the Lord to jealousy? Can we? Do we? Did Paul? NO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    (22b) Are we stronger than he? NO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3. Questions on this Sunday School series in 1 Corinthians 10?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Next Sunday for read-ahead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1 Corinthians 10:23-33   Keeping a Pure Conscience	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F4A42E-CFAD-4265-AD31-743002A05593}"/>
              </a:ext>
            </a:extLst>
          </p:cNvPr>
          <p:cNvSpPr txBox="1"/>
          <p:nvPr/>
        </p:nvSpPr>
        <p:spPr>
          <a:xfrm>
            <a:off x="9296400" y="6093221"/>
            <a:ext cx="28048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highlight>
                  <a:srgbClr val="FFFF00"/>
                </a:highlight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10:55 Countdown</a:t>
            </a:r>
          </a:p>
        </p:txBody>
      </p:sp>
    </p:spTree>
    <p:extLst>
      <p:ext uri="{BB962C8B-B14F-4D97-AF65-F5344CB8AC3E}">
        <p14:creationId xmlns:p14="http://schemas.microsoft.com/office/powerpoint/2010/main" val="41395022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742332"/>
      </a:dk2>
      <a:lt2>
        <a:srgbClr val="EE91A0"/>
      </a:lt2>
      <a:accent1>
        <a:srgbClr val="E03754"/>
      </a:accent1>
      <a:accent2>
        <a:srgbClr val="E86C2E"/>
      </a:accent2>
      <a:accent3>
        <a:srgbClr val="DAB250"/>
      </a:accent3>
      <a:accent4>
        <a:srgbClr val="60C4AA"/>
      </a:accent4>
      <a:accent5>
        <a:srgbClr val="51A9DB"/>
      </a:accent5>
      <a:accent6>
        <a:srgbClr val="976AC9"/>
      </a:accent6>
      <a:hlink>
        <a:srgbClr val="D5445E"/>
      </a:hlink>
      <a:folHlink>
        <a:srgbClr val="E17C8E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6B2E858E-683F-40D9-B4CB-284D097F3AC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3087</TotalTime>
  <Words>491</Words>
  <Application>Microsoft Office PowerPoint</Application>
  <PresentationFormat>Widescreen</PresentationFormat>
  <Paragraphs>60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Bookman Old Style</vt:lpstr>
      <vt:lpstr>Calibri</vt:lpstr>
      <vt:lpstr>Rockwell</vt:lpstr>
      <vt:lpstr>Verdana</vt:lpstr>
      <vt:lpstr>Damask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Heath</dc:creator>
  <cp:lastModifiedBy>Bill Heath</cp:lastModifiedBy>
  <cp:revision>25</cp:revision>
  <cp:lastPrinted>2021-02-20T21:15:37Z</cp:lastPrinted>
  <dcterms:created xsi:type="dcterms:W3CDTF">2021-02-02T15:04:05Z</dcterms:created>
  <dcterms:modified xsi:type="dcterms:W3CDTF">2021-02-21T11:58:25Z</dcterms:modified>
</cp:coreProperties>
</file>