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6"/>
  </p:notesMasterIdLst>
  <p:sldIdLst>
    <p:sldId id="297" r:id="rId2"/>
    <p:sldId id="301" r:id="rId3"/>
    <p:sldId id="298" r:id="rId4"/>
    <p:sldId id="300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58DD0-2145-49BA-B32F-3566B799F8F8}" v="140" dt="2021-02-06T18:12:41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>
        <p:scale>
          <a:sx n="67" d="100"/>
          <a:sy n="67" d="100"/>
        </p:scale>
        <p:origin x="4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21158DD0-2145-49BA-B32F-3566B799F8F8}"/>
    <pc:docChg chg="undo custSel mod addSld delSld modSld">
      <pc:chgData name="Bill Heath" userId="e5502471a9019beb" providerId="LiveId" clId="{21158DD0-2145-49BA-B32F-3566B799F8F8}" dt="2021-02-06T21:07:23.403" v="7856" actId="404"/>
      <pc:docMkLst>
        <pc:docMk/>
      </pc:docMkLst>
      <pc:sldChg chg="addSp delSp modSp mod">
        <pc:chgData name="Bill Heath" userId="e5502471a9019beb" providerId="LiveId" clId="{21158DD0-2145-49BA-B32F-3566B799F8F8}" dt="2021-02-06T21:07:23.403" v="7856" actId="404"/>
        <pc:sldMkLst>
          <pc:docMk/>
          <pc:sldMk cId="3037503128" sldId="294"/>
        </pc:sldMkLst>
        <pc:spChg chg="mod">
          <ac:chgData name="Bill Heath" userId="e5502471a9019beb" providerId="LiveId" clId="{21158DD0-2145-49BA-B32F-3566B799F8F8}" dt="2021-02-06T21:07:23.403" v="7856" actId="404"/>
          <ac:spMkLst>
            <pc:docMk/>
            <pc:sldMk cId="3037503128" sldId="294"/>
            <ac:spMk id="2" creationId="{7E8F82DA-49B4-475F-ABAB-A9E41047408D}"/>
          </ac:spMkLst>
        </pc:spChg>
        <pc:spChg chg="add del mod">
          <ac:chgData name="Bill Heath" userId="e5502471a9019beb" providerId="LiveId" clId="{21158DD0-2145-49BA-B32F-3566B799F8F8}" dt="2021-02-06T16:06:29.748" v="4246" actId="478"/>
          <ac:spMkLst>
            <pc:docMk/>
            <pc:sldMk cId="3037503128" sldId="294"/>
            <ac:spMk id="4" creationId="{49C8EC32-D2DE-4A16-9D3D-86BDBA50AD24}"/>
          </ac:spMkLst>
        </pc:spChg>
        <pc:graphicFrameChg chg="add del mod">
          <ac:chgData name="Bill Heath" userId="e5502471a9019beb" providerId="LiveId" clId="{21158DD0-2145-49BA-B32F-3566B799F8F8}" dt="2021-02-06T14:59:27.662" v="2068" actId="21"/>
          <ac:graphicFrameMkLst>
            <pc:docMk/>
            <pc:sldMk cId="3037503128" sldId="294"/>
            <ac:graphicFrameMk id="3" creationId="{A240259D-9B3A-4509-A6A6-2443B24AD14F}"/>
          </ac:graphicFrameMkLst>
        </pc:graphicFrameChg>
      </pc:sldChg>
      <pc:sldChg chg="addSp delSp modSp mod">
        <pc:chgData name="Bill Heath" userId="e5502471a9019beb" providerId="LiveId" clId="{21158DD0-2145-49BA-B32F-3566B799F8F8}" dt="2021-02-06T18:20:35.769" v="6300" actId="1076"/>
        <pc:sldMkLst>
          <pc:docMk/>
          <pc:sldMk cId="1531067784" sldId="297"/>
        </pc:sldMkLst>
        <pc:spChg chg="add mod">
          <ac:chgData name="Bill Heath" userId="e5502471a9019beb" providerId="LiveId" clId="{21158DD0-2145-49BA-B32F-3566B799F8F8}" dt="2021-02-06T18:20:35.769" v="6300" actId="1076"/>
          <ac:spMkLst>
            <pc:docMk/>
            <pc:sldMk cId="1531067784" sldId="297"/>
            <ac:spMk id="2" creationId="{1D467BA0-7E85-45C5-ABAE-D1FDA924E42E}"/>
          </ac:spMkLst>
        </pc:spChg>
        <pc:spChg chg="mod">
          <ac:chgData name="Bill Heath" userId="e5502471a9019beb" providerId="LiveId" clId="{21158DD0-2145-49BA-B32F-3566B799F8F8}" dt="2021-02-06T18:14:05.092" v="6109" actId="14100"/>
          <ac:spMkLst>
            <pc:docMk/>
            <pc:sldMk cId="1531067784" sldId="297"/>
            <ac:spMk id="5" creationId="{751AB5F2-AA41-4A86-BDA5-B2CE6092787A}"/>
          </ac:spMkLst>
        </pc:spChg>
        <pc:spChg chg="mod">
          <ac:chgData name="Bill Heath" userId="e5502471a9019beb" providerId="LiveId" clId="{21158DD0-2145-49BA-B32F-3566B799F8F8}" dt="2021-02-06T18:14:12.235" v="6114" actId="20577"/>
          <ac:spMkLst>
            <pc:docMk/>
            <pc:sldMk cId="1531067784" sldId="297"/>
            <ac:spMk id="12" creationId="{F152C1FB-04D0-41E2-9A58-EA5B94AB674C}"/>
          </ac:spMkLst>
        </pc:spChg>
        <pc:picChg chg="del">
          <ac:chgData name="Bill Heath" userId="e5502471a9019beb" providerId="LiveId" clId="{21158DD0-2145-49BA-B32F-3566B799F8F8}" dt="2021-01-31T22:56:42.115" v="200" actId="478"/>
          <ac:picMkLst>
            <pc:docMk/>
            <pc:sldMk cId="1531067784" sldId="297"/>
            <ac:picMk id="3" creationId="{CA9862B1-D4FC-4CC4-A1CC-C83F0AF072C7}"/>
          </ac:picMkLst>
        </pc:picChg>
        <pc:picChg chg="add del mod">
          <ac:chgData name="Bill Heath" userId="e5502471a9019beb" providerId="LiveId" clId="{21158DD0-2145-49BA-B32F-3566B799F8F8}" dt="2021-02-06T16:10:15.605" v="4556" actId="478"/>
          <ac:picMkLst>
            <pc:docMk/>
            <pc:sldMk cId="1531067784" sldId="297"/>
            <ac:picMk id="1026" creationId="{CB28E1E5-34A1-4344-8916-A3D53649D612}"/>
          </ac:picMkLst>
        </pc:picChg>
        <pc:picChg chg="add mod">
          <ac:chgData name="Bill Heath" userId="e5502471a9019beb" providerId="LiveId" clId="{21158DD0-2145-49BA-B32F-3566B799F8F8}" dt="2021-02-06T18:12:41.409" v="6057" actId="1076"/>
          <ac:picMkLst>
            <pc:docMk/>
            <pc:sldMk cId="1531067784" sldId="297"/>
            <ac:picMk id="3074" creationId="{191B2894-DB9F-4F02-B7F9-B56ED95808FC}"/>
          </ac:picMkLst>
        </pc:picChg>
      </pc:sldChg>
      <pc:sldChg chg="addSp delSp modSp mod">
        <pc:chgData name="Bill Heath" userId="e5502471a9019beb" providerId="LiveId" clId="{21158DD0-2145-49BA-B32F-3566B799F8F8}" dt="2021-02-06T03:12:36.735" v="1595" actId="403"/>
        <pc:sldMkLst>
          <pc:docMk/>
          <pc:sldMk cId="1989749494" sldId="298"/>
        </pc:sldMkLst>
        <pc:graphicFrameChg chg="mod modGraphic">
          <ac:chgData name="Bill Heath" userId="e5502471a9019beb" providerId="LiveId" clId="{21158DD0-2145-49BA-B32F-3566B799F8F8}" dt="2021-02-06T03:12:36.735" v="1595" actId="403"/>
          <ac:graphicFrameMkLst>
            <pc:docMk/>
            <pc:sldMk cId="1989749494" sldId="298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51.418" v="1588" actId="14100"/>
          <ac:picMkLst>
            <pc:docMk/>
            <pc:sldMk cId="1989749494" sldId="298"/>
            <ac:picMk id="1026" creationId="{A56E0881-2619-41E5-89FF-7FA885E9A8F1}"/>
          </ac:picMkLst>
        </pc:picChg>
        <pc:picChg chg="del mod">
          <ac:chgData name="Bill Heath" userId="e5502471a9019beb" providerId="LiveId" clId="{21158DD0-2145-49BA-B32F-3566B799F8F8}" dt="2021-02-06T03:09:58.201" v="1577" actId="478"/>
          <ac:picMkLst>
            <pc:docMk/>
            <pc:sldMk cId="1989749494" sldId="298"/>
            <ac:picMk id="2052" creationId="{62259514-C578-4066-A17B-4965E416CE2C}"/>
          </ac:picMkLst>
        </pc:picChg>
      </pc:sldChg>
      <pc:sldChg chg="modSp mod">
        <pc:chgData name="Bill Heath" userId="e5502471a9019beb" providerId="LiveId" clId="{21158DD0-2145-49BA-B32F-3566B799F8F8}" dt="2021-02-06T21:04:34.545" v="7812" actId="6549"/>
        <pc:sldMkLst>
          <pc:docMk/>
          <pc:sldMk cId="1179518808" sldId="300"/>
        </pc:sldMkLst>
        <pc:spChg chg="mod">
          <ac:chgData name="Bill Heath" userId="e5502471a9019beb" providerId="LiveId" clId="{21158DD0-2145-49BA-B32F-3566B799F8F8}" dt="2021-02-06T21:04:34.545" v="7812" actId="6549"/>
          <ac:spMkLst>
            <pc:docMk/>
            <pc:sldMk cId="1179518808" sldId="300"/>
            <ac:spMk id="2" creationId="{7E8F82DA-49B4-475F-ABAB-A9E41047408D}"/>
          </ac:spMkLst>
        </pc:spChg>
      </pc:sldChg>
      <pc:sldChg chg="del">
        <pc:chgData name="Bill Heath" userId="e5502471a9019beb" providerId="LiveId" clId="{21158DD0-2145-49BA-B32F-3566B799F8F8}" dt="2021-01-31T22:58:54.994" v="263" actId="47"/>
        <pc:sldMkLst>
          <pc:docMk/>
          <pc:sldMk cId="1774988390" sldId="301"/>
        </pc:sldMkLst>
      </pc:sldChg>
      <pc:sldChg chg="addSp delSp modSp mod">
        <pc:chgData name="Bill Heath" userId="e5502471a9019beb" providerId="LiveId" clId="{21158DD0-2145-49BA-B32F-3566B799F8F8}" dt="2021-02-06T03:11:41.901" v="1587" actId="14100"/>
        <pc:sldMkLst>
          <pc:docMk/>
          <pc:sldMk cId="1189226959" sldId="302"/>
        </pc:sldMkLst>
        <pc:graphicFrameChg chg="mod modGraphic">
          <ac:chgData name="Bill Heath" userId="e5502471a9019beb" providerId="LiveId" clId="{21158DD0-2145-49BA-B32F-3566B799F8F8}" dt="2021-02-06T03:11:01.982" v="1583" actId="1076"/>
          <ac:graphicFrameMkLst>
            <pc:docMk/>
            <pc:sldMk cId="1189226959" sldId="302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41.901" v="1587" actId="14100"/>
          <ac:picMkLst>
            <pc:docMk/>
            <pc:sldMk cId="1189226959" sldId="302"/>
            <ac:picMk id="6" creationId="{E071DF79-5283-48D3-9040-C2A767728F82}"/>
          </ac:picMkLst>
        </pc:picChg>
        <pc:picChg chg="del mod">
          <ac:chgData name="Bill Heath" userId="e5502471a9019beb" providerId="LiveId" clId="{21158DD0-2145-49BA-B32F-3566B799F8F8}" dt="2021-02-06T02:58:45.725" v="1525" actId="478"/>
          <ac:picMkLst>
            <pc:docMk/>
            <pc:sldMk cId="1189226959" sldId="302"/>
            <ac:picMk id="8" creationId="{7202D0EE-AE22-4CBD-9845-415F36CED60E}"/>
          </ac:picMkLst>
        </pc:picChg>
      </pc:sldChg>
      <pc:sldChg chg="addSp delSp modSp new del mod setBg">
        <pc:chgData name="Bill Heath" userId="e5502471a9019beb" providerId="LiveId" clId="{21158DD0-2145-49BA-B32F-3566B799F8F8}" dt="2021-02-02T15:10:15.399" v="347" actId="47"/>
        <pc:sldMkLst>
          <pc:docMk/>
          <pc:sldMk cId="2542933115" sldId="303"/>
        </pc:sldMkLst>
        <pc:spChg chg="del">
          <ac:chgData name="Bill Heath" userId="e5502471a9019beb" providerId="LiveId" clId="{21158DD0-2145-49BA-B32F-3566B799F8F8}" dt="2021-02-02T15:03:20.256" v="301" actId="478"/>
          <ac:spMkLst>
            <pc:docMk/>
            <pc:sldMk cId="2542933115" sldId="303"/>
            <ac:spMk id="2" creationId="{EDB15B9C-80B2-4502-B6A8-C22621173C6F}"/>
          </ac:spMkLst>
        </pc:spChg>
        <pc:spChg chg="del">
          <ac:chgData name="Bill Heath" userId="e5502471a9019beb" providerId="LiveId" clId="{21158DD0-2145-49BA-B32F-3566B799F8F8}" dt="2021-02-02T15:01:33.877" v="277"/>
          <ac:spMkLst>
            <pc:docMk/>
            <pc:sldMk cId="2542933115" sldId="303"/>
            <ac:spMk id="3" creationId="{BD28E44C-50B7-45B2-9661-3DD441565D1C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5" creationId="{909A8304-CAC5-4AFA-ABED-3C32451A8B9F}"/>
          </ac:spMkLst>
        </pc:spChg>
        <pc:spChg chg="add mod">
          <ac:chgData name="Bill Heath" userId="e5502471a9019beb" providerId="LiveId" clId="{21158DD0-2145-49BA-B32F-3566B799F8F8}" dt="2021-02-02T15:05:51.138" v="317" actId="478"/>
          <ac:spMkLst>
            <pc:docMk/>
            <pc:sldMk cId="2542933115" sldId="303"/>
            <ac:spMk id="16" creationId="{B1B00809-484A-43C7-A444-52767E2ACEAD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8" creationId="{70F2B6A1-48A0-4801-9F9C-3E5C1A209DCF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20" creationId="{BC965CFD-0185-4B08-B591-F8150761B590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2" creationId="{96975D48-8C22-40E1-BB36-1AF6375EFCB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3" creationId="{25E6A856-51F4-446A-9ECB-142DB39CC9A1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4" creationId="{0FA01C32-66E6-4987-9862-42B141956248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5" creationId="{5FE5A821-63C0-4955-9D18-387DF4ED3FC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6" creationId="{12B615AD-206B-41F7-8A58-88DA65A210EB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8" creationId="{C7563C83-C37F-41AA-9D54-A113CBE298E7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9" creationId="{63FC66C9-DDAC-44F5-B2D2-3F646CBAD79A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0" creationId="{1843CE4D-DD34-4E23-BC38-C3095927C046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1" creationId="{62B8B072-D29F-4B78-BE2B-72E79A980FA8}"/>
          </ac:spMkLst>
        </pc:spChg>
        <pc:spChg chg="add del mod">
          <ac:chgData name="Bill Heath" userId="e5502471a9019beb" providerId="LiveId" clId="{21158DD0-2145-49BA-B32F-3566B799F8F8}" dt="2021-02-02T15:05:21.835" v="313"/>
          <ac:spMkLst>
            <pc:docMk/>
            <pc:sldMk cId="2542933115" sldId="303"/>
            <ac:spMk id="32" creationId="{52FDD74A-A010-4E71-A8B8-57C791925CC9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7" creationId="{25E6A856-51F4-446A-9ECB-142DB39CC9A1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9" creationId="{5FE5A821-63C0-4955-9D18-387DF4ED3FC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1" creationId="{96975D48-8C22-40E1-BB36-1AF6375EFCB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3" creationId="{0FA01C32-66E6-4987-9862-42B141956248}"/>
          </ac:spMkLst>
        </pc:spChg>
        <pc:picChg chg="add mod">
          <ac:chgData name="Bill Heath" userId="e5502471a9019beb" providerId="LiveId" clId="{21158DD0-2145-49BA-B32F-3566B799F8F8}" dt="2021-02-02T15:07:28.315" v="329" actId="1076"/>
          <ac:picMkLst>
            <pc:docMk/>
            <pc:sldMk cId="2542933115" sldId="303"/>
            <ac:picMk id="5" creationId="{F02B1459-4DFF-451C-9832-FA59B7E6463F}"/>
          </ac:picMkLst>
        </pc:picChg>
        <pc:picChg chg="add del mod">
          <ac:chgData name="Bill Heath" userId="e5502471a9019beb" providerId="LiveId" clId="{21158DD0-2145-49BA-B32F-3566B799F8F8}" dt="2021-02-02T15:02:12.273" v="291" actId="478"/>
          <ac:picMkLst>
            <pc:docMk/>
            <pc:sldMk cId="2542933115" sldId="303"/>
            <ac:picMk id="7" creationId="{EFA53685-7391-4CF4-A0DF-29284A4E8EE8}"/>
          </ac:picMkLst>
        </pc:picChg>
        <pc:picChg chg="add mod">
          <ac:chgData name="Bill Heath" userId="e5502471a9019beb" providerId="LiveId" clId="{21158DD0-2145-49BA-B32F-3566B799F8F8}" dt="2021-02-02T15:04:05.166" v="308" actId="26606"/>
          <ac:picMkLst>
            <pc:docMk/>
            <pc:sldMk cId="2542933115" sldId="303"/>
            <ac:picMk id="9" creationId="{317F2DDC-890B-4058-9DF2-F841BD3F3E38}"/>
          </ac:picMkLst>
        </pc:picChg>
        <pc:picChg chg="add mod">
          <ac:chgData name="Bill Heath" userId="e5502471a9019beb" providerId="LiveId" clId="{21158DD0-2145-49BA-B32F-3566B799F8F8}" dt="2021-02-02T15:04:55.823" v="311" actId="14100"/>
          <ac:picMkLst>
            <pc:docMk/>
            <pc:sldMk cId="2542933115" sldId="303"/>
            <ac:picMk id="11" creationId="{54588776-FC8D-482F-9CF4-574DE53B8B22}"/>
          </ac:picMkLst>
        </pc:picChg>
        <pc:picChg chg="add del mod">
          <ac:chgData name="Bill Heath" userId="e5502471a9019beb" providerId="LiveId" clId="{21158DD0-2145-49BA-B32F-3566B799F8F8}" dt="2021-02-02T15:05:51.138" v="317" actId="478"/>
          <ac:picMkLst>
            <pc:docMk/>
            <pc:sldMk cId="2542933115" sldId="303"/>
            <ac:picMk id="13" creationId="{0DAF4159-89BA-43FB-B670-B7A3ACFCBC5C}"/>
          </ac:picMkLst>
        </pc:picChg>
      </pc:sldChg>
      <pc:sldChg chg="addSp delSp modSp new mod">
        <pc:chgData name="Bill Heath" userId="e5502471a9019beb" providerId="LiveId" clId="{21158DD0-2145-49BA-B32F-3566B799F8F8}" dt="2021-02-06T15:39:19.231" v="3472" actId="20577"/>
        <pc:sldMkLst>
          <pc:docMk/>
          <pc:sldMk cId="2135647068" sldId="304"/>
        </pc:sldMkLst>
        <pc:spChg chg="del">
          <ac:chgData name="Bill Heath" userId="e5502471a9019beb" providerId="LiveId" clId="{21158DD0-2145-49BA-B32F-3566B799F8F8}" dt="2021-02-02T15:08:22.014" v="335" actId="478"/>
          <ac:spMkLst>
            <pc:docMk/>
            <pc:sldMk cId="2135647068" sldId="304"/>
            <ac:spMk id="2" creationId="{819B8DFF-3BE9-4DFF-B971-1B54AC47186F}"/>
          </ac:spMkLst>
        </pc:spChg>
        <pc:spChg chg="del">
          <ac:chgData name="Bill Heath" userId="e5502471a9019beb" providerId="LiveId" clId="{21158DD0-2145-49BA-B32F-3566B799F8F8}" dt="2021-02-02T15:06:35.015" v="320"/>
          <ac:spMkLst>
            <pc:docMk/>
            <pc:sldMk cId="2135647068" sldId="304"/>
            <ac:spMk id="3" creationId="{1E3146DC-442B-49E0-9943-B52918F2273A}"/>
          </ac:spMkLst>
        </pc:spChg>
        <pc:spChg chg="add mod">
          <ac:chgData name="Bill Heath" userId="e5502471a9019beb" providerId="LiveId" clId="{21158DD0-2145-49BA-B32F-3566B799F8F8}" dt="2021-02-06T15:39:19.231" v="3472" actId="20577"/>
          <ac:spMkLst>
            <pc:docMk/>
            <pc:sldMk cId="2135647068" sldId="304"/>
            <ac:spMk id="3" creationId="{50AD381E-060E-4527-AD47-D9564C9F94C7}"/>
          </ac:spMkLst>
        </pc:spChg>
        <pc:spChg chg="add mod">
          <ac:chgData name="Bill Heath" userId="e5502471a9019beb" providerId="LiveId" clId="{21158DD0-2145-49BA-B32F-3566B799F8F8}" dt="2021-02-06T15:35:19.153" v="3301" actId="1076"/>
          <ac:spMkLst>
            <pc:docMk/>
            <pc:sldMk cId="2135647068" sldId="304"/>
            <ac:spMk id="4" creationId="{FCF554F3-085D-47D5-AFD8-04111D920B05}"/>
          </ac:spMkLst>
        </pc:spChg>
        <pc:spChg chg="add mod">
          <ac:chgData name="Bill Heath" userId="e5502471a9019beb" providerId="LiveId" clId="{21158DD0-2145-49BA-B32F-3566B799F8F8}" dt="2021-02-06T15:35:34.360" v="3302" actId="1076"/>
          <ac:spMkLst>
            <pc:docMk/>
            <pc:sldMk cId="2135647068" sldId="304"/>
            <ac:spMk id="7" creationId="{75C5A542-63CD-442A-8417-7549D575AEA0}"/>
          </ac:spMkLst>
        </pc:spChg>
        <pc:spChg chg="add del mod">
          <ac:chgData name="Bill Heath" userId="e5502471a9019beb" providerId="LiveId" clId="{21158DD0-2145-49BA-B32F-3566B799F8F8}" dt="2021-02-02T15:08:20.267" v="334" actId="478"/>
          <ac:spMkLst>
            <pc:docMk/>
            <pc:sldMk cId="2135647068" sldId="304"/>
            <ac:spMk id="8" creationId="{1D44F581-1C04-47F9-B4C9-4F4E262B069B}"/>
          </ac:spMkLst>
        </pc:spChg>
        <pc:picChg chg="add del mod">
          <ac:chgData name="Bill Heath" userId="e5502471a9019beb" providerId="LiveId" clId="{21158DD0-2145-49BA-B32F-3566B799F8F8}" dt="2021-02-06T15:24:43.472" v="2941" actId="478"/>
          <ac:picMkLst>
            <pc:docMk/>
            <pc:sldMk cId="2135647068" sldId="304"/>
            <ac:picMk id="2" creationId="{17237947-4EC1-4368-926A-0D8D6B2C3B97}"/>
          </ac:picMkLst>
        </pc:picChg>
        <pc:picChg chg="add del mod">
          <ac:chgData name="Bill Heath" userId="e5502471a9019beb" providerId="LiveId" clId="{21158DD0-2145-49BA-B32F-3566B799F8F8}" dt="2021-02-02T15:08:15.366" v="333" actId="478"/>
          <ac:picMkLst>
            <pc:docMk/>
            <pc:sldMk cId="2135647068" sldId="304"/>
            <ac:picMk id="4" creationId="{D4341568-AF0D-4641-B949-4475427F12E5}"/>
          </ac:picMkLst>
        </pc:picChg>
        <pc:picChg chg="add mod">
          <ac:chgData name="Bill Heath" userId="e5502471a9019beb" providerId="LiveId" clId="{21158DD0-2145-49BA-B32F-3566B799F8F8}" dt="2021-02-06T15:34:52.832" v="3298" actId="1037"/>
          <ac:picMkLst>
            <pc:docMk/>
            <pc:sldMk cId="2135647068" sldId="304"/>
            <ac:picMk id="6" creationId="{8B40006E-1B42-4B15-9BF6-3065257A08D2}"/>
          </ac:picMkLst>
        </pc:picChg>
      </pc:sldChg>
      <pc:sldChg chg="addSp delSp modSp new mod">
        <pc:chgData name="Bill Heath" userId="e5502471a9019beb" providerId="LiveId" clId="{21158DD0-2145-49BA-B32F-3566B799F8F8}" dt="2021-02-06T18:24:18.715" v="6314" actId="1035"/>
        <pc:sldMkLst>
          <pc:docMk/>
          <pc:sldMk cId="1048625116" sldId="305"/>
        </pc:sldMkLst>
        <pc:spChg chg="del">
          <ac:chgData name="Bill Heath" userId="e5502471a9019beb" providerId="LiveId" clId="{21158DD0-2145-49BA-B32F-3566B799F8F8}" dt="2021-02-06T14:45:33.417" v="1797" actId="478"/>
          <ac:spMkLst>
            <pc:docMk/>
            <pc:sldMk cId="1048625116" sldId="305"/>
            <ac:spMk id="2" creationId="{E1F7F5B0-1667-4814-9925-241A1CD93269}"/>
          </ac:spMkLst>
        </pc:spChg>
        <pc:spChg chg="del">
          <ac:chgData name="Bill Heath" userId="e5502471a9019beb" providerId="LiveId" clId="{21158DD0-2145-49BA-B32F-3566B799F8F8}" dt="2021-02-02T15:09:23.903" v="338"/>
          <ac:spMkLst>
            <pc:docMk/>
            <pc:sldMk cId="1048625116" sldId="305"/>
            <ac:spMk id="3" creationId="{52504B00-79C1-44DD-8272-0BB44FA6BBB5}"/>
          </ac:spMkLst>
        </pc:spChg>
        <pc:spChg chg="add mod">
          <ac:chgData name="Bill Heath" userId="e5502471a9019beb" providerId="LiveId" clId="{21158DD0-2145-49BA-B32F-3566B799F8F8}" dt="2021-02-06T18:24:18.715" v="6314" actId="1035"/>
          <ac:spMkLst>
            <pc:docMk/>
            <pc:sldMk cId="1048625116" sldId="305"/>
            <ac:spMk id="3" creationId="{96947C23-0320-4FF3-A845-C6E2D2D97DFB}"/>
          </ac:spMkLst>
        </pc:spChg>
        <pc:spChg chg="add mod">
          <ac:chgData name="Bill Heath" userId="e5502471a9019beb" providerId="LiveId" clId="{21158DD0-2145-49BA-B32F-3566B799F8F8}" dt="2021-02-06T18:22:59.199" v="6311" actId="14100"/>
          <ac:spMkLst>
            <pc:docMk/>
            <pc:sldMk cId="1048625116" sldId="305"/>
            <ac:spMk id="4" creationId="{9DC20129-3C75-4329-9DEE-3722C9E172FE}"/>
          </ac:spMkLst>
        </pc:spChg>
        <pc:picChg chg="add mod modCrop">
          <ac:chgData name="Bill Heath" userId="e5502471a9019beb" providerId="LiveId" clId="{21158DD0-2145-49BA-B32F-3566B799F8F8}" dt="2021-02-06T14:58:17.736" v="2064" actId="14100"/>
          <ac:picMkLst>
            <pc:docMk/>
            <pc:sldMk cId="1048625116" sldId="305"/>
            <ac:picMk id="5" creationId="{05D5F82C-748C-467C-8287-E04EAA1D154F}"/>
          </ac:picMkLst>
        </pc:picChg>
      </pc:sldChg>
      <pc:sldChg chg="addSp delSp modSp new mod setBg">
        <pc:chgData name="Bill Heath" userId="e5502471a9019beb" providerId="LiveId" clId="{21158DD0-2145-49BA-B32F-3566B799F8F8}" dt="2021-02-06T15:46:12.684" v="3663" actId="14100"/>
        <pc:sldMkLst>
          <pc:docMk/>
          <pc:sldMk cId="3158276451" sldId="306"/>
        </pc:sldMkLst>
        <pc:spChg chg="del mod ord">
          <ac:chgData name="Bill Heath" userId="e5502471a9019beb" providerId="LiveId" clId="{21158DD0-2145-49BA-B32F-3566B799F8F8}" dt="2021-02-06T14:14:55.122" v="1771" actId="478"/>
          <ac:spMkLst>
            <pc:docMk/>
            <pc:sldMk cId="3158276451" sldId="306"/>
            <ac:spMk id="2" creationId="{8EB4AED2-2C17-4710-8BC3-F19FDE68FBE9}"/>
          </ac:spMkLst>
        </pc:spChg>
        <pc:spChg chg="add del mod">
          <ac:chgData name="Bill Heath" userId="e5502471a9019beb" providerId="LiveId" clId="{21158DD0-2145-49BA-B32F-3566B799F8F8}" dt="2021-02-06T14:15:13.666" v="1774" actId="478"/>
          <ac:spMkLst>
            <pc:docMk/>
            <pc:sldMk cId="3158276451" sldId="306"/>
            <ac:spMk id="3" creationId="{304E5D23-A72C-4C2A-83C8-3E690B1E1649}"/>
          </ac:spMkLst>
        </pc:spChg>
        <pc:spChg chg="del">
          <ac:chgData name="Bill Heath" userId="e5502471a9019beb" providerId="LiveId" clId="{21158DD0-2145-49BA-B32F-3566B799F8F8}" dt="2021-02-02T15:10:07.858" v="344"/>
          <ac:spMkLst>
            <pc:docMk/>
            <pc:sldMk cId="3158276451" sldId="306"/>
            <ac:spMk id="3" creationId="{37F89131-AE0C-4342-A338-33AE1DD25FC7}"/>
          </ac:spMkLst>
        </pc:spChg>
        <pc:spChg chg="add del">
          <ac:chgData name="Bill Heath" userId="e5502471a9019beb" providerId="LiveId" clId="{21158DD0-2145-49BA-B32F-3566B799F8F8}" dt="2021-02-06T14:09:56.428" v="1693"/>
          <ac:spMkLst>
            <pc:docMk/>
            <pc:sldMk cId="3158276451" sldId="306"/>
            <ac:spMk id="9" creationId="{78EAF4DE-74B0-456A-8726-0C5E00CEA923}"/>
          </ac:spMkLst>
        </pc:spChg>
        <pc:spChg chg="add del mod">
          <ac:chgData name="Bill Heath" userId="e5502471a9019beb" providerId="LiveId" clId="{21158DD0-2145-49BA-B32F-3566B799F8F8}" dt="2021-02-06T14:14:58.162" v="1772" actId="478"/>
          <ac:spMkLst>
            <pc:docMk/>
            <pc:sldMk cId="3158276451" sldId="306"/>
            <ac:spMk id="10" creationId="{8BF21FBB-7325-475E-8C26-EFF4F81712AD}"/>
          </ac:spMkLst>
        </pc:spChg>
        <pc:spChg chg="add mod">
          <ac:chgData name="Bill Heath" userId="e5502471a9019beb" providerId="LiveId" clId="{21158DD0-2145-49BA-B32F-3566B799F8F8}" dt="2021-02-06T15:43:36.131" v="3581" actId="6549"/>
          <ac:spMkLst>
            <pc:docMk/>
            <pc:sldMk cId="3158276451" sldId="306"/>
            <ac:spMk id="14" creationId="{FA607355-10C2-41BA-B251-BA7D2479A159}"/>
          </ac:spMkLst>
        </pc:spChg>
        <pc:spChg chg="add mod">
          <ac:chgData name="Bill Heath" userId="e5502471a9019beb" providerId="LiveId" clId="{21158DD0-2145-49BA-B32F-3566B799F8F8}" dt="2021-02-06T15:46:12.684" v="3663" actId="14100"/>
          <ac:spMkLst>
            <pc:docMk/>
            <pc:sldMk cId="3158276451" sldId="306"/>
            <ac:spMk id="15" creationId="{271AB32A-2E17-4462-B42C-EB3F73B1801D}"/>
          </ac:spMkLst>
        </pc:spChg>
        <pc:spChg chg="add mod">
          <ac:chgData name="Bill Heath" userId="e5502471a9019beb" providerId="LiveId" clId="{21158DD0-2145-49BA-B32F-3566B799F8F8}" dt="2021-02-06T15:44:46.608" v="3588" actId="208"/>
          <ac:spMkLst>
            <pc:docMk/>
            <pc:sldMk cId="3158276451" sldId="306"/>
            <ac:spMk id="16" creationId="{F1F3F57B-CB97-4902-9B7A-F43D267441F8}"/>
          </ac:spMkLst>
        </pc:spChg>
        <pc:spChg chg="add mod">
          <ac:chgData name="Bill Heath" userId="e5502471a9019beb" providerId="LiveId" clId="{21158DD0-2145-49BA-B32F-3566B799F8F8}" dt="2021-02-06T15:45:34.451" v="3592" actId="1076"/>
          <ac:spMkLst>
            <pc:docMk/>
            <pc:sldMk cId="3158276451" sldId="306"/>
            <ac:spMk id="17" creationId="{B31A6D8F-6A63-43DD-9285-34D527597F4D}"/>
          </ac:spMkLst>
        </pc:spChg>
        <pc:picChg chg="add del mod">
          <ac:chgData name="Bill Heath" userId="e5502471a9019beb" providerId="LiveId" clId="{21158DD0-2145-49BA-B32F-3566B799F8F8}" dt="2021-02-06T14:14:14.516" v="1766" actId="478"/>
          <ac:picMkLst>
            <pc:docMk/>
            <pc:sldMk cId="3158276451" sldId="306"/>
            <ac:picMk id="5" creationId="{74A0E3E5-A366-472B-A7B9-98869D478DD7}"/>
          </ac:picMkLst>
        </pc:picChg>
        <pc:picChg chg="add mod ord">
          <ac:chgData name="Bill Heath" userId="e5502471a9019beb" providerId="LiveId" clId="{21158DD0-2145-49BA-B32F-3566B799F8F8}" dt="2021-02-06T14:16:39.189" v="1782" actId="14100"/>
          <ac:picMkLst>
            <pc:docMk/>
            <pc:sldMk cId="3158276451" sldId="306"/>
            <ac:picMk id="6" creationId="{75FD5374-58EB-417A-B17C-4F3EDD487DC4}"/>
          </ac:picMkLst>
        </pc:picChg>
        <pc:picChg chg="add mod">
          <ac:chgData name="Bill Heath" userId="e5502471a9019beb" providerId="LiveId" clId="{21158DD0-2145-49BA-B32F-3566B799F8F8}" dt="2021-02-06T15:44:23.399" v="3586" actId="1076"/>
          <ac:picMkLst>
            <pc:docMk/>
            <pc:sldMk cId="3158276451" sldId="306"/>
            <ac:picMk id="7" creationId="{4D076E3F-78E0-4C8E-8B2C-3028449206F6}"/>
          </ac:picMkLst>
        </pc:picChg>
        <pc:picChg chg="add del mod">
          <ac:chgData name="Bill Heath" userId="e5502471a9019beb" providerId="LiveId" clId="{21158DD0-2145-49BA-B32F-3566B799F8F8}" dt="2021-02-06T14:15:50.075" v="1777" actId="478"/>
          <ac:picMkLst>
            <pc:docMk/>
            <pc:sldMk cId="3158276451" sldId="306"/>
            <ac:picMk id="13" creationId="{909F5498-3F9C-4BBF-80D6-DD441E2C79A8}"/>
          </ac:picMkLst>
        </pc:picChg>
        <pc:cxnChg chg="add del">
          <ac:chgData name="Bill Heath" userId="e5502471a9019beb" providerId="LiveId" clId="{21158DD0-2145-49BA-B32F-3566B799F8F8}" dt="2021-02-06T14:16:11.899" v="1778" actId="26606"/>
          <ac:cxnSpMkLst>
            <pc:docMk/>
            <pc:sldMk cId="3158276451" sldId="306"/>
            <ac:cxnSpMk id="12" creationId="{86F36E06-BDE3-4AB7-8A7B-C457305FABE2}"/>
          </ac:cxnSpMkLst>
        </pc:cxnChg>
      </pc:sldChg>
      <pc:sldChg chg="addSp delSp modSp add mod">
        <pc:chgData name="Bill Heath" userId="e5502471a9019beb" providerId="LiveId" clId="{21158DD0-2145-49BA-B32F-3566B799F8F8}" dt="2021-02-06T16:01:48.426" v="4092" actId="20577"/>
        <pc:sldMkLst>
          <pc:docMk/>
          <pc:sldMk cId="4258070157" sldId="307"/>
        </pc:sldMkLst>
        <pc:spChg chg="mod">
          <ac:chgData name="Bill Heath" userId="e5502471a9019beb" providerId="LiveId" clId="{21158DD0-2145-49BA-B32F-3566B799F8F8}" dt="2021-02-06T16:00:12.897" v="4070" actId="1076"/>
          <ac:spMkLst>
            <pc:docMk/>
            <pc:sldMk cId="4258070157" sldId="307"/>
            <ac:spMk id="2" creationId="{8EB4AED2-2C17-4710-8BC3-F19FDE68FBE9}"/>
          </ac:spMkLst>
        </pc:spChg>
        <pc:spChg chg="add mod">
          <ac:chgData name="Bill Heath" userId="e5502471a9019beb" providerId="LiveId" clId="{21158DD0-2145-49BA-B32F-3566B799F8F8}" dt="2021-02-06T15:59:49.438" v="4069" actId="404"/>
          <ac:spMkLst>
            <pc:docMk/>
            <pc:sldMk cId="4258070157" sldId="307"/>
            <ac:spMk id="4" creationId="{986F3E73-CE4A-4D0D-A72B-42390A9338AB}"/>
          </ac:spMkLst>
        </pc:spChg>
        <pc:spChg chg="add del mod">
          <ac:chgData name="Bill Heath" userId="e5502471a9019beb" providerId="LiveId" clId="{21158DD0-2145-49BA-B32F-3566B799F8F8}" dt="2021-02-06T16:01:48.426" v="4092" actId="20577"/>
          <ac:spMkLst>
            <pc:docMk/>
            <pc:sldMk cId="4258070157" sldId="307"/>
            <ac:spMk id="6" creationId="{121B803A-822E-41A0-9B21-3C68438301B0}"/>
          </ac:spMkLst>
        </pc:spChg>
        <pc:picChg chg="del">
          <ac:chgData name="Bill Heath" userId="e5502471a9019beb" providerId="LiveId" clId="{21158DD0-2145-49BA-B32F-3566B799F8F8}" dt="2021-02-06T01:27:04.193" v="416" actId="478"/>
          <ac:picMkLst>
            <pc:docMk/>
            <pc:sldMk cId="4258070157" sldId="307"/>
            <ac:picMk id="5" creationId="{74A0E3E5-A366-472B-A7B9-98869D478DD7}"/>
          </ac:picMkLst>
        </pc:picChg>
      </pc:sldChg>
      <pc:sldChg chg="addSp delSp modSp new del mod">
        <pc:chgData name="Bill Heath" userId="e5502471a9019beb" providerId="LiveId" clId="{21158DD0-2145-49BA-B32F-3566B799F8F8}" dt="2021-02-06T14:59:17.307" v="2067" actId="2696"/>
        <pc:sldMkLst>
          <pc:docMk/>
          <pc:sldMk cId="4195477513" sldId="308"/>
        </pc:sldMkLst>
        <pc:spChg chg="mod">
          <ac:chgData name="Bill Heath" userId="e5502471a9019beb" providerId="LiveId" clId="{21158DD0-2145-49BA-B32F-3566B799F8F8}" dt="2021-02-06T14:01:54.259" v="1663" actId="1076"/>
          <ac:spMkLst>
            <pc:docMk/>
            <pc:sldMk cId="4195477513" sldId="308"/>
            <ac:spMk id="2" creationId="{D46E536E-E141-4D33-B928-C4C566CF5137}"/>
          </ac:spMkLst>
        </pc:spChg>
        <pc:spChg chg="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3" creationId="{38DB74C8-333C-4AEE-86F8-40B51888EC51}"/>
          </ac:spMkLst>
        </pc:spChg>
        <pc:spChg chg="add 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4" creationId="{A44D5371-C6FC-4FC2-8106-8E2ACF431289}"/>
          </ac:spMkLst>
        </pc:spChg>
        <pc:picChg chg="add del mod">
          <ac:chgData name="Bill Heath" userId="e5502471a9019beb" providerId="LiveId" clId="{21158DD0-2145-49BA-B32F-3566B799F8F8}" dt="2021-02-06T14:09:49.285" v="1692" actId="21"/>
          <ac:picMkLst>
            <pc:docMk/>
            <pc:sldMk cId="4195477513" sldId="308"/>
            <ac:picMk id="2050" creationId="{FBB57DD2-28D0-4908-85EA-7D6205B12C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42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9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1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2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98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23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95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0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7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0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2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48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  <p:sldLayoutId id="2147483948" r:id="rId15"/>
    <p:sldLayoutId id="2147483949" r:id="rId16"/>
    <p:sldLayoutId id="214748395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219075" y="140096"/>
            <a:ext cx="11824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Adult Sunday School       Fellowship Church       February 14, 2021 	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solidFill>
                <a:prstClr val="white"/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</a:rPr>
              <a:t>Title:   </a:t>
            </a:r>
            <a:r>
              <a:rPr lang="en-US" sz="2400" b="1" dirty="0">
                <a:solidFill>
                  <a:prstClr val="white"/>
                </a:solidFill>
              </a:rPr>
              <a:t>Victory in  Temptation       </a:t>
            </a:r>
            <a:r>
              <a:rPr lang="en-US" sz="2400" dirty="0">
                <a:solidFill>
                  <a:prstClr val="white"/>
                </a:solidFill>
              </a:rPr>
              <a:t>Text:</a:t>
            </a:r>
            <a:r>
              <a:rPr lang="en-US" sz="2400" b="1" dirty="0">
                <a:solidFill>
                  <a:prstClr val="white"/>
                </a:solidFill>
              </a:rPr>
              <a:t>  </a:t>
            </a:r>
            <a:r>
              <a:rPr lang="en-US" sz="2400" dirty="0">
                <a:solidFill>
                  <a:prstClr val="white"/>
                </a:solidFill>
              </a:rPr>
              <a:t>1 Corinthians 10 :1-13            Key Verse 1:13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AB5F2-AA41-4A86-BDA5-B2CE6092787A}"/>
              </a:ext>
            </a:extLst>
          </p:cNvPr>
          <p:cNvSpPr txBox="1"/>
          <p:nvPr/>
        </p:nvSpPr>
        <p:spPr>
          <a:xfrm>
            <a:off x="9554738" y="159146"/>
            <a:ext cx="2561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pic>
        <p:nvPicPr>
          <p:cNvPr id="3074" name="Picture 2" descr="See the source image">
            <a:extLst>
              <a:ext uri="{FF2B5EF4-FFF2-40B4-BE49-F238E27FC236}">
                <a16:creationId xmlns:a16="http://schemas.microsoft.com/office/drawing/2014/main" id="{191B2894-DB9F-4F02-B7F9-B56ED95808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49"/>
          <a:stretch/>
        </p:blipFill>
        <p:spPr bwMode="auto">
          <a:xfrm>
            <a:off x="3319579" y="1456758"/>
            <a:ext cx="8653346" cy="524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467BA0-7E85-45C5-ABAE-D1FDA924E42E}"/>
              </a:ext>
            </a:extLst>
          </p:cNvPr>
          <p:cNvSpPr txBox="1"/>
          <p:nvPr/>
        </p:nvSpPr>
        <p:spPr>
          <a:xfrm>
            <a:off x="219075" y="1815648"/>
            <a:ext cx="24860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Tier 2 doctrine</a:t>
            </a:r>
          </a:p>
          <a:p>
            <a:endParaRPr lang="en-US" sz="2400" dirty="0"/>
          </a:p>
          <a:p>
            <a:r>
              <a:rPr lang="en-US" sz="2400" dirty="0"/>
              <a:t>Why?   So the Believer’s works honor God  &amp; escape the fire at the  Judgment Seat of our Lord Jesus Christ. </a:t>
            </a:r>
          </a:p>
          <a:p>
            <a:endParaRPr lang="en-US" sz="2400" dirty="0"/>
          </a:p>
          <a:p>
            <a:r>
              <a:rPr lang="en-US" sz="2400" dirty="0"/>
              <a:t>1 Cor 3:10-15</a:t>
            </a:r>
          </a:p>
          <a:p>
            <a:r>
              <a:rPr lang="en-US" sz="2400" dirty="0"/>
              <a:t>2 Cor 5:10-12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6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C9D4-EC0F-414A-A32A-AE0AD380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1772"/>
            <a:ext cx="10353761" cy="1326321"/>
          </a:xfrm>
        </p:spPr>
        <p:txBody>
          <a:bodyPr/>
          <a:lstStyle/>
          <a:p>
            <a:r>
              <a:rPr lang="en-US" dirty="0"/>
              <a:t>Happy Valentines day</a:t>
            </a:r>
            <a:br>
              <a:rPr lang="en-US" dirty="0"/>
            </a:br>
            <a:r>
              <a:rPr lang="en-US" dirty="0"/>
              <a:t>Not a day – but a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9FA7C-75A7-4B88-BD92-E4FA6108B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57300"/>
            <a:ext cx="10353762" cy="515124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What is written?   </a:t>
            </a:r>
            <a:r>
              <a:rPr lang="en-US" sz="1600" b="1" dirty="0"/>
              <a:t>Deuteronomy 24:5 </a:t>
            </a:r>
            <a:r>
              <a:rPr lang="en-US" sz="1600" dirty="0"/>
              <a:t> When a man hath taken a new wife, he shall not go out to war, neither shall he be charged with any business:  [</a:t>
            </a:r>
            <a:r>
              <a:rPr lang="en-US" sz="1600" i="1" dirty="0"/>
              <a:t>but</a:t>
            </a:r>
            <a:r>
              <a:rPr lang="en-US" sz="1600" dirty="0"/>
              <a:t>] he shall be free at home one year, and shall cheer up his wife which he hath taken. </a:t>
            </a:r>
            <a:endParaRPr lang="en-US" sz="1800" dirty="0"/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Corinthians 10:13 (KJV)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There hath no temptation taken you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but such as is common to man: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 but God is faithful,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 who will not suffer you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 to be tempted above that ye are able;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 but will with the temptation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 also make a way to escape,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 that ye may be able to bear it</a:t>
            </a:r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E6E3D2E8-6D0F-46CF-8E5C-B8388EB1494D}"/>
              </a:ext>
            </a:extLst>
          </p:cNvPr>
          <p:cNvSpPr/>
          <p:nvPr/>
        </p:nvSpPr>
        <p:spPr>
          <a:xfrm>
            <a:off x="467244" y="449457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687049A7-CA7E-441E-95EC-B429FDCE41E9}"/>
              </a:ext>
            </a:extLst>
          </p:cNvPr>
          <p:cNvSpPr/>
          <p:nvPr/>
        </p:nvSpPr>
        <p:spPr>
          <a:xfrm>
            <a:off x="10821005" y="449457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2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148BBB-60D0-4F74-A461-84176069EFC6}"/>
              </a:ext>
            </a:extLst>
          </p:cNvPr>
          <p:cNvSpPr txBox="1"/>
          <p:nvPr/>
        </p:nvSpPr>
        <p:spPr>
          <a:xfrm>
            <a:off x="6279707" y="514350"/>
            <a:ext cx="5762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400" b="0" i="0" dirty="0">
              <a:effectLst/>
              <a:latin typeface="Trebuchet MS" panose="020B0603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F7AAB0B-769C-499C-A38B-964F559B1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33518"/>
              </p:ext>
            </p:extLst>
          </p:nvPr>
        </p:nvGraphicFramePr>
        <p:xfrm>
          <a:off x="2895600" y="649445"/>
          <a:ext cx="9296400" cy="6642375"/>
        </p:xfrm>
        <a:graphic>
          <a:graphicData uri="http://schemas.openxmlformats.org/drawingml/2006/table">
            <a:tbl>
              <a:tblPr/>
              <a:tblGrid>
                <a:gridCol w="9296400">
                  <a:extLst>
                    <a:ext uri="{9D8B030D-6E8A-4147-A177-3AD203B41FA5}">
                      <a16:colId xmlns:a16="http://schemas.microsoft.com/office/drawing/2014/main" val="3778344110"/>
                    </a:ext>
                  </a:extLst>
                </a:gridCol>
              </a:tblGrid>
              <a:tr h="583501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heard an old, old story how a Savior came from glory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He gave His life on Calvary to save a wretch like me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heard about His groaning of His precious blood's atoning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I repented of my sins and won the victory</a:t>
                      </a:r>
                    </a:p>
                    <a:p>
                      <a:pPr algn="l"/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Oh, victory in Jesus, my Savior forever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sought me and bought me with His redeeming blood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loved me ere I knew Him and all my love is due Him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plunged me to victory beneath the cleansing flood</a:t>
                      </a:r>
                    </a:p>
                    <a:p>
                      <a:pPr algn="l"/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heard about His healing of His cleansing power revealing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He made the lame to walk again and caused the blind to see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then I cried, "Dear Jesus come and heal my broken spirit"</a:t>
                      </a:r>
                      <a:br>
                        <a:rPr lang="en-US" sz="2400" dirty="0"/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somehow Jesus came and brought to me the victory</a:t>
                      </a:r>
                    </a:p>
                    <a:p>
                      <a:pPr algn="l"/>
                      <a:endParaRPr lang="en-US" sz="3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3600" b="0" i="0" dirty="0">
                        <a:solidFill>
                          <a:srgbClr val="919191"/>
                        </a:solidFill>
                        <a:effectLst/>
                        <a:latin typeface="Lato"/>
                      </a:endParaRPr>
                    </a:p>
                  </a:txBody>
                  <a:tcPr marL="54527" marR="54527" marT="27263" marB="2726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532113"/>
                  </a:ext>
                </a:extLst>
              </a:tr>
              <a:tr h="368599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4527" marR="54527" marT="27263" marB="3786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93067"/>
                  </a:ext>
                </a:extLst>
              </a:tr>
            </a:tbl>
          </a:graphicData>
        </a:graphic>
      </p:graphicFrame>
      <p:pic>
        <p:nvPicPr>
          <p:cNvPr id="1026" name="Picture 2" descr="Image result for victory in jesus song">
            <a:extLst>
              <a:ext uri="{FF2B5EF4-FFF2-40B4-BE49-F238E27FC236}">
                <a16:creationId xmlns:a16="http://schemas.microsoft.com/office/drawing/2014/main" id="{A56E0881-2619-41E5-89FF-7FA885E9A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196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74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90738" y="31621"/>
            <a:ext cx="120155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Corinthians 10</a:t>
            </a:r>
          </a:p>
          <a:p>
            <a:r>
              <a:rPr lang="en-US" sz="2400" b="1" u="sng" dirty="0" err="1"/>
              <a:t>Feburary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</a:t>
            </a: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lain" startAt="14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10:13			The Promise of Victory in Temptation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1.  What is temptation? A test from within ourself and within others.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2.  Who is the tempter?  The devil, this world, and self (our old man).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 Can I have victory in temptation?  YES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4.  Can we have victory in temptation?  YES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rabicPeriod" startAt="5"/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How?  Put our faith in the promise of 1 Corinthians 10:13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 read-ahead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21     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10:14-22 	Temptation of Mixing Truth and Error (God and demons)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9518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450</Words>
  <Application>Microsoft Office PowerPoint</Application>
  <PresentationFormat>Widescreen</PresentationFormat>
  <Paragraphs>52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Bookman Old Style</vt:lpstr>
      <vt:lpstr>Calibri</vt:lpstr>
      <vt:lpstr>Lato</vt:lpstr>
      <vt:lpstr>Rockwell</vt:lpstr>
      <vt:lpstr>Trebuchet MS</vt:lpstr>
      <vt:lpstr>Verdana</vt:lpstr>
      <vt:lpstr>Damask</vt:lpstr>
      <vt:lpstr>PowerPoint Presentation</vt:lpstr>
      <vt:lpstr>Happy Valentines day Not a day – but a year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11</cp:revision>
  <cp:lastPrinted>2021-02-14T09:38:15Z</cp:lastPrinted>
  <dcterms:created xsi:type="dcterms:W3CDTF">2021-02-02T15:04:05Z</dcterms:created>
  <dcterms:modified xsi:type="dcterms:W3CDTF">2021-02-14T09:38:26Z</dcterms:modified>
</cp:coreProperties>
</file>