
<file path=[Content_Types].xml><?xml version="1.0" encoding="utf-8"?>
<Types xmlns="http://schemas.openxmlformats.org/package/2006/content-types">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3" r:id="rId1"/>
  </p:sldMasterIdLst>
  <p:notesMasterIdLst>
    <p:notesMasterId r:id="rId11"/>
  </p:notesMasterIdLst>
  <p:sldIdLst>
    <p:sldId id="297" r:id="rId2"/>
    <p:sldId id="298" r:id="rId3"/>
    <p:sldId id="302" r:id="rId4"/>
    <p:sldId id="304" r:id="rId5"/>
    <p:sldId id="305" r:id="rId6"/>
    <p:sldId id="306" r:id="rId7"/>
    <p:sldId id="307" r:id="rId8"/>
    <p:sldId id="300" r:id="rId9"/>
    <p:sldId id="294" r:id="rId10"/>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l Heath" initials="BH" lastIdx="1" clrIdx="0">
    <p:extLst>
      <p:ext uri="{19B8F6BF-5375-455C-9EA6-DF929625EA0E}">
        <p15:presenceInfo xmlns:p15="http://schemas.microsoft.com/office/powerpoint/2012/main" userId="e5502471a9019b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158DD0-2145-49BA-B32F-3566B799F8F8}" v="140" dt="2021-02-06T18:12:41.4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0" autoAdjust="0"/>
    <p:restoredTop sz="94660"/>
  </p:normalViewPr>
  <p:slideViewPr>
    <p:cSldViewPr snapToGrid="0">
      <p:cViewPr varScale="1">
        <p:scale>
          <a:sx n="67" d="100"/>
          <a:sy n="67" d="100"/>
        </p:scale>
        <p:origin x="448" y="48"/>
      </p:cViewPr>
      <p:guideLst/>
    </p:cSldViewPr>
  </p:slideViewPr>
  <p:notesTextViewPr>
    <p:cViewPr>
      <p:scale>
        <a:sx n="1" d="1"/>
        <a:sy n="1" d="1"/>
      </p:scale>
      <p:origin x="0" y="0"/>
    </p:cViewPr>
  </p:notesTextViewPr>
  <p:sorterViewPr>
    <p:cViewPr>
      <p:scale>
        <a:sx n="100" d="100"/>
        <a:sy n="100" d="100"/>
      </p:scale>
      <p:origin x="0" y="-3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Heath" userId="e5502471a9019beb" providerId="LiveId" clId="{21158DD0-2145-49BA-B32F-3566B799F8F8}"/>
    <pc:docChg chg="undo custSel mod addSld delSld modSld">
      <pc:chgData name="Bill Heath" userId="e5502471a9019beb" providerId="LiveId" clId="{21158DD0-2145-49BA-B32F-3566B799F8F8}" dt="2021-02-06T21:07:23.403" v="7856" actId="404"/>
      <pc:docMkLst>
        <pc:docMk/>
      </pc:docMkLst>
      <pc:sldChg chg="addSp delSp modSp mod">
        <pc:chgData name="Bill Heath" userId="e5502471a9019beb" providerId="LiveId" clId="{21158DD0-2145-49BA-B32F-3566B799F8F8}" dt="2021-02-06T21:07:23.403" v="7856" actId="404"/>
        <pc:sldMkLst>
          <pc:docMk/>
          <pc:sldMk cId="3037503128" sldId="294"/>
        </pc:sldMkLst>
        <pc:spChg chg="mod">
          <ac:chgData name="Bill Heath" userId="e5502471a9019beb" providerId="LiveId" clId="{21158DD0-2145-49BA-B32F-3566B799F8F8}" dt="2021-02-06T21:07:23.403" v="7856" actId="404"/>
          <ac:spMkLst>
            <pc:docMk/>
            <pc:sldMk cId="3037503128" sldId="294"/>
            <ac:spMk id="2" creationId="{7E8F82DA-49B4-475F-ABAB-A9E41047408D}"/>
          </ac:spMkLst>
        </pc:spChg>
        <pc:spChg chg="add del mod">
          <ac:chgData name="Bill Heath" userId="e5502471a9019beb" providerId="LiveId" clId="{21158DD0-2145-49BA-B32F-3566B799F8F8}" dt="2021-02-06T16:06:29.748" v="4246" actId="478"/>
          <ac:spMkLst>
            <pc:docMk/>
            <pc:sldMk cId="3037503128" sldId="294"/>
            <ac:spMk id="4" creationId="{49C8EC32-D2DE-4A16-9D3D-86BDBA50AD24}"/>
          </ac:spMkLst>
        </pc:spChg>
        <pc:graphicFrameChg chg="add del mod">
          <ac:chgData name="Bill Heath" userId="e5502471a9019beb" providerId="LiveId" clId="{21158DD0-2145-49BA-B32F-3566B799F8F8}" dt="2021-02-06T14:59:27.662" v="2068" actId="21"/>
          <ac:graphicFrameMkLst>
            <pc:docMk/>
            <pc:sldMk cId="3037503128" sldId="294"/>
            <ac:graphicFrameMk id="3" creationId="{A240259D-9B3A-4509-A6A6-2443B24AD14F}"/>
          </ac:graphicFrameMkLst>
        </pc:graphicFrameChg>
      </pc:sldChg>
      <pc:sldChg chg="addSp delSp modSp mod">
        <pc:chgData name="Bill Heath" userId="e5502471a9019beb" providerId="LiveId" clId="{21158DD0-2145-49BA-B32F-3566B799F8F8}" dt="2021-02-06T18:20:35.769" v="6300" actId="1076"/>
        <pc:sldMkLst>
          <pc:docMk/>
          <pc:sldMk cId="1531067784" sldId="297"/>
        </pc:sldMkLst>
        <pc:spChg chg="add mod">
          <ac:chgData name="Bill Heath" userId="e5502471a9019beb" providerId="LiveId" clId="{21158DD0-2145-49BA-B32F-3566B799F8F8}" dt="2021-02-06T18:20:35.769" v="6300" actId="1076"/>
          <ac:spMkLst>
            <pc:docMk/>
            <pc:sldMk cId="1531067784" sldId="297"/>
            <ac:spMk id="2" creationId="{1D467BA0-7E85-45C5-ABAE-D1FDA924E42E}"/>
          </ac:spMkLst>
        </pc:spChg>
        <pc:spChg chg="mod">
          <ac:chgData name="Bill Heath" userId="e5502471a9019beb" providerId="LiveId" clId="{21158DD0-2145-49BA-B32F-3566B799F8F8}" dt="2021-02-06T18:14:05.092" v="6109" actId="14100"/>
          <ac:spMkLst>
            <pc:docMk/>
            <pc:sldMk cId="1531067784" sldId="297"/>
            <ac:spMk id="5" creationId="{751AB5F2-AA41-4A86-BDA5-B2CE6092787A}"/>
          </ac:spMkLst>
        </pc:spChg>
        <pc:spChg chg="mod">
          <ac:chgData name="Bill Heath" userId="e5502471a9019beb" providerId="LiveId" clId="{21158DD0-2145-49BA-B32F-3566B799F8F8}" dt="2021-02-06T18:14:12.235" v="6114" actId="20577"/>
          <ac:spMkLst>
            <pc:docMk/>
            <pc:sldMk cId="1531067784" sldId="297"/>
            <ac:spMk id="12" creationId="{F152C1FB-04D0-41E2-9A58-EA5B94AB674C}"/>
          </ac:spMkLst>
        </pc:spChg>
        <pc:picChg chg="del">
          <ac:chgData name="Bill Heath" userId="e5502471a9019beb" providerId="LiveId" clId="{21158DD0-2145-49BA-B32F-3566B799F8F8}" dt="2021-01-31T22:56:42.115" v="200" actId="478"/>
          <ac:picMkLst>
            <pc:docMk/>
            <pc:sldMk cId="1531067784" sldId="297"/>
            <ac:picMk id="3" creationId="{CA9862B1-D4FC-4CC4-A1CC-C83F0AF072C7}"/>
          </ac:picMkLst>
        </pc:picChg>
        <pc:picChg chg="add del mod">
          <ac:chgData name="Bill Heath" userId="e5502471a9019beb" providerId="LiveId" clId="{21158DD0-2145-49BA-B32F-3566B799F8F8}" dt="2021-02-06T16:10:15.605" v="4556" actId="478"/>
          <ac:picMkLst>
            <pc:docMk/>
            <pc:sldMk cId="1531067784" sldId="297"/>
            <ac:picMk id="1026" creationId="{CB28E1E5-34A1-4344-8916-A3D53649D612}"/>
          </ac:picMkLst>
        </pc:picChg>
        <pc:picChg chg="add mod">
          <ac:chgData name="Bill Heath" userId="e5502471a9019beb" providerId="LiveId" clId="{21158DD0-2145-49BA-B32F-3566B799F8F8}" dt="2021-02-06T18:12:41.409" v="6057" actId="1076"/>
          <ac:picMkLst>
            <pc:docMk/>
            <pc:sldMk cId="1531067784" sldId="297"/>
            <ac:picMk id="3074" creationId="{191B2894-DB9F-4F02-B7F9-B56ED95808FC}"/>
          </ac:picMkLst>
        </pc:picChg>
      </pc:sldChg>
      <pc:sldChg chg="addSp delSp modSp mod">
        <pc:chgData name="Bill Heath" userId="e5502471a9019beb" providerId="LiveId" clId="{21158DD0-2145-49BA-B32F-3566B799F8F8}" dt="2021-02-06T03:12:36.735" v="1595" actId="403"/>
        <pc:sldMkLst>
          <pc:docMk/>
          <pc:sldMk cId="1989749494" sldId="298"/>
        </pc:sldMkLst>
        <pc:graphicFrameChg chg="mod modGraphic">
          <ac:chgData name="Bill Heath" userId="e5502471a9019beb" providerId="LiveId" clId="{21158DD0-2145-49BA-B32F-3566B799F8F8}" dt="2021-02-06T03:12:36.735" v="1595" actId="403"/>
          <ac:graphicFrameMkLst>
            <pc:docMk/>
            <pc:sldMk cId="1989749494" sldId="298"/>
            <ac:graphicFrameMk id="2" creationId="{CF7AAB0B-769C-499C-A38B-964F559B1E17}"/>
          </ac:graphicFrameMkLst>
        </pc:graphicFrameChg>
        <pc:picChg chg="add mod">
          <ac:chgData name="Bill Heath" userId="e5502471a9019beb" providerId="LiveId" clId="{21158DD0-2145-49BA-B32F-3566B799F8F8}" dt="2021-02-06T03:11:51.418" v="1588" actId="14100"/>
          <ac:picMkLst>
            <pc:docMk/>
            <pc:sldMk cId="1989749494" sldId="298"/>
            <ac:picMk id="1026" creationId="{A56E0881-2619-41E5-89FF-7FA885E9A8F1}"/>
          </ac:picMkLst>
        </pc:picChg>
        <pc:picChg chg="del mod">
          <ac:chgData name="Bill Heath" userId="e5502471a9019beb" providerId="LiveId" clId="{21158DD0-2145-49BA-B32F-3566B799F8F8}" dt="2021-02-06T03:09:58.201" v="1577" actId="478"/>
          <ac:picMkLst>
            <pc:docMk/>
            <pc:sldMk cId="1989749494" sldId="298"/>
            <ac:picMk id="2052" creationId="{62259514-C578-4066-A17B-4965E416CE2C}"/>
          </ac:picMkLst>
        </pc:picChg>
      </pc:sldChg>
      <pc:sldChg chg="modSp mod">
        <pc:chgData name="Bill Heath" userId="e5502471a9019beb" providerId="LiveId" clId="{21158DD0-2145-49BA-B32F-3566B799F8F8}" dt="2021-02-06T21:04:34.545" v="7812" actId="6549"/>
        <pc:sldMkLst>
          <pc:docMk/>
          <pc:sldMk cId="1179518808" sldId="300"/>
        </pc:sldMkLst>
        <pc:spChg chg="mod">
          <ac:chgData name="Bill Heath" userId="e5502471a9019beb" providerId="LiveId" clId="{21158DD0-2145-49BA-B32F-3566B799F8F8}" dt="2021-02-06T21:04:34.545" v="7812" actId="6549"/>
          <ac:spMkLst>
            <pc:docMk/>
            <pc:sldMk cId="1179518808" sldId="300"/>
            <ac:spMk id="2" creationId="{7E8F82DA-49B4-475F-ABAB-A9E41047408D}"/>
          </ac:spMkLst>
        </pc:spChg>
      </pc:sldChg>
      <pc:sldChg chg="del">
        <pc:chgData name="Bill Heath" userId="e5502471a9019beb" providerId="LiveId" clId="{21158DD0-2145-49BA-B32F-3566B799F8F8}" dt="2021-01-31T22:58:54.994" v="263" actId="47"/>
        <pc:sldMkLst>
          <pc:docMk/>
          <pc:sldMk cId="1774988390" sldId="301"/>
        </pc:sldMkLst>
      </pc:sldChg>
      <pc:sldChg chg="addSp delSp modSp mod">
        <pc:chgData name="Bill Heath" userId="e5502471a9019beb" providerId="LiveId" clId="{21158DD0-2145-49BA-B32F-3566B799F8F8}" dt="2021-02-06T03:11:41.901" v="1587" actId="14100"/>
        <pc:sldMkLst>
          <pc:docMk/>
          <pc:sldMk cId="1189226959" sldId="302"/>
        </pc:sldMkLst>
        <pc:graphicFrameChg chg="mod modGraphic">
          <ac:chgData name="Bill Heath" userId="e5502471a9019beb" providerId="LiveId" clId="{21158DD0-2145-49BA-B32F-3566B799F8F8}" dt="2021-02-06T03:11:01.982" v="1583" actId="1076"/>
          <ac:graphicFrameMkLst>
            <pc:docMk/>
            <pc:sldMk cId="1189226959" sldId="302"/>
            <ac:graphicFrameMk id="2" creationId="{CF7AAB0B-769C-499C-A38B-964F559B1E17}"/>
          </ac:graphicFrameMkLst>
        </pc:graphicFrameChg>
        <pc:picChg chg="add mod">
          <ac:chgData name="Bill Heath" userId="e5502471a9019beb" providerId="LiveId" clId="{21158DD0-2145-49BA-B32F-3566B799F8F8}" dt="2021-02-06T03:11:41.901" v="1587" actId="14100"/>
          <ac:picMkLst>
            <pc:docMk/>
            <pc:sldMk cId="1189226959" sldId="302"/>
            <ac:picMk id="6" creationId="{E071DF79-5283-48D3-9040-C2A767728F82}"/>
          </ac:picMkLst>
        </pc:picChg>
        <pc:picChg chg="del mod">
          <ac:chgData name="Bill Heath" userId="e5502471a9019beb" providerId="LiveId" clId="{21158DD0-2145-49BA-B32F-3566B799F8F8}" dt="2021-02-06T02:58:45.725" v="1525" actId="478"/>
          <ac:picMkLst>
            <pc:docMk/>
            <pc:sldMk cId="1189226959" sldId="302"/>
            <ac:picMk id="8" creationId="{7202D0EE-AE22-4CBD-9845-415F36CED60E}"/>
          </ac:picMkLst>
        </pc:picChg>
      </pc:sldChg>
      <pc:sldChg chg="addSp delSp modSp new del mod setBg">
        <pc:chgData name="Bill Heath" userId="e5502471a9019beb" providerId="LiveId" clId="{21158DD0-2145-49BA-B32F-3566B799F8F8}" dt="2021-02-02T15:10:15.399" v="347" actId="47"/>
        <pc:sldMkLst>
          <pc:docMk/>
          <pc:sldMk cId="2542933115" sldId="303"/>
        </pc:sldMkLst>
        <pc:spChg chg="del">
          <ac:chgData name="Bill Heath" userId="e5502471a9019beb" providerId="LiveId" clId="{21158DD0-2145-49BA-B32F-3566B799F8F8}" dt="2021-02-02T15:03:20.256" v="301" actId="478"/>
          <ac:spMkLst>
            <pc:docMk/>
            <pc:sldMk cId="2542933115" sldId="303"/>
            <ac:spMk id="2" creationId="{EDB15B9C-80B2-4502-B6A8-C22621173C6F}"/>
          </ac:spMkLst>
        </pc:spChg>
        <pc:spChg chg="del">
          <ac:chgData name="Bill Heath" userId="e5502471a9019beb" providerId="LiveId" clId="{21158DD0-2145-49BA-B32F-3566B799F8F8}" dt="2021-02-02T15:01:33.877" v="277"/>
          <ac:spMkLst>
            <pc:docMk/>
            <pc:sldMk cId="2542933115" sldId="303"/>
            <ac:spMk id="3" creationId="{BD28E44C-50B7-45B2-9661-3DD441565D1C}"/>
          </ac:spMkLst>
        </pc:spChg>
        <pc:spChg chg="add del">
          <ac:chgData name="Bill Heath" userId="e5502471a9019beb" providerId="LiveId" clId="{21158DD0-2145-49BA-B32F-3566B799F8F8}" dt="2021-02-02T15:03:33.921" v="303" actId="26606"/>
          <ac:spMkLst>
            <pc:docMk/>
            <pc:sldMk cId="2542933115" sldId="303"/>
            <ac:spMk id="15" creationId="{909A8304-CAC5-4AFA-ABED-3C32451A8B9F}"/>
          </ac:spMkLst>
        </pc:spChg>
        <pc:spChg chg="add mod">
          <ac:chgData name="Bill Heath" userId="e5502471a9019beb" providerId="LiveId" clId="{21158DD0-2145-49BA-B32F-3566B799F8F8}" dt="2021-02-02T15:05:51.138" v="317" actId="478"/>
          <ac:spMkLst>
            <pc:docMk/>
            <pc:sldMk cId="2542933115" sldId="303"/>
            <ac:spMk id="16" creationId="{B1B00809-484A-43C7-A444-52767E2ACEAD}"/>
          </ac:spMkLst>
        </pc:spChg>
        <pc:spChg chg="add del">
          <ac:chgData name="Bill Heath" userId="e5502471a9019beb" providerId="LiveId" clId="{21158DD0-2145-49BA-B32F-3566B799F8F8}" dt="2021-02-02T15:03:33.921" v="303" actId="26606"/>
          <ac:spMkLst>
            <pc:docMk/>
            <pc:sldMk cId="2542933115" sldId="303"/>
            <ac:spMk id="18" creationId="{70F2B6A1-48A0-4801-9F9C-3E5C1A209DCF}"/>
          </ac:spMkLst>
        </pc:spChg>
        <pc:spChg chg="add del">
          <ac:chgData name="Bill Heath" userId="e5502471a9019beb" providerId="LiveId" clId="{21158DD0-2145-49BA-B32F-3566B799F8F8}" dt="2021-02-02T15:03:33.921" v="303" actId="26606"/>
          <ac:spMkLst>
            <pc:docMk/>
            <pc:sldMk cId="2542933115" sldId="303"/>
            <ac:spMk id="20" creationId="{BC965CFD-0185-4B08-B591-F8150761B590}"/>
          </ac:spMkLst>
        </pc:spChg>
        <pc:spChg chg="add del">
          <ac:chgData name="Bill Heath" userId="e5502471a9019beb" providerId="LiveId" clId="{21158DD0-2145-49BA-B32F-3566B799F8F8}" dt="2021-02-02T15:03:53.362" v="305" actId="26606"/>
          <ac:spMkLst>
            <pc:docMk/>
            <pc:sldMk cId="2542933115" sldId="303"/>
            <ac:spMk id="22" creationId="{96975D48-8C22-40E1-BB36-1AF6375EFCBD}"/>
          </ac:spMkLst>
        </pc:spChg>
        <pc:spChg chg="add del">
          <ac:chgData name="Bill Heath" userId="e5502471a9019beb" providerId="LiveId" clId="{21158DD0-2145-49BA-B32F-3566B799F8F8}" dt="2021-02-02T15:03:53.362" v="305" actId="26606"/>
          <ac:spMkLst>
            <pc:docMk/>
            <pc:sldMk cId="2542933115" sldId="303"/>
            <ac:spMk id="23" creationId="{25E6A856-51F4-446A-9ECB-142DB39CC9A1}"/>
          </ac:spMkLst>
        </pc:spChg>
        <pc:spChg chg="add del">
          <ac:chgData name="Bill Heath" userId="e5502471a9019beb" providerId="LiveId" clId="{21158DD0-2145-49BA-B32F-3566B799F8F8}" dt="2021-02-02T15:03:53.362" v="305" actId="26606"/>
          <ac:spMkLst>
            <pc:docMk/>
            <pc:sldMk cId="2542933115" sldId="303"/>
            <ac:spMk id="24" creationId="{0FA01C32-66E6-4987-9862-42B141956248}"/>
          </ac:spMkLst>
        </pc:spChg>
        <pc:spChg chg="add del">
          <ac:chgData name="Bill Heath" userId="e5502471a9019beb" providerId="LiveId" clId="{21158DD0-2145-49BA-B32F-3566B799F8F8}" dt="2021-02-02T15:03:53.362" v="305" actId="26606"/>
          <ac:spMkLst>
            <pc:docMk/>
            <pc:sldMk cId="2542933115" sldId="303"/>
            <ac:spMk id="25" creationId="{5FE5A821-63C0-4955-9D18-387DF4ED3FCD}"/>
          </ac:spMkLst>
        </pc:spChg>
        <pc:spChg chg="add del">
          <ac:chgData name="Bill Heath" userId="e5502471a9019beb" providerId="LiveId" clId="{21158DD0-2145-49BA-B32F-3566B799F8F8}" dt="2021-02-02T15:03:53.362" v="305" actId="26606"/>
          <ac:spMkLst>
            <pc:docMk/>
            <pc:sldMk cId="2542933115" sldId="303"/>
            <ac:spMk id="26" creationId="{12B615AD-206B-41F7-8A58-88DA65A210EB}"/>
          </ac:spMkLst>
        </pc:spChg>
        <pc:spChg chg="add del">
          <ac:chgData name="Bill Heath" userId="e5502471a9019beb" providerId="LiveId" clId="{21158DD0-2145-49BA-B32F-3566B799F8F8}" dt="2021-02-02T15:04:05.166" v="308" actId="26606"/>
          <ac:spMkLst>
            <pc:docMk/>
            <pc:sldMk cId="2542933115" sldId="303"/>
            <ac:spMk id="28" creationId="{C7563C83-C37F-41AA-9D54-A113CBE298E7}"/>
          </ac:spMkLst>
        </pc:spChg>
        <pc:spChg chg="add del">
          <ac:chgData name="Bill Heath" userId="e5502471a9019beb" providerId="LiveId" clId="{21158DD0-2145-49BA-B32F-3566B799F8F8}" dt="2021-02-02T15:04:05.166" v="308" actId="26606"/>
          <ac:spMkLst>
            <pc:docMk/>
            <pc:sldMk cId="2542933115" sldId="303"/>
            <ac:spMk id="29" creationId="{63FC66C9-DDAC-44F5-B2D2-3F646CBAD79A}"/>
          </ac:spMkLst>
        </pc:spChg>
        <pc:spChg chg="add del">
          <ac:chgData name="Bill Heath" userId="e5502471a9019beb" providerId="LiveId" clId="{21158DD0-2145-49BA-B32F-3566B799F8F8}" dt="2021-02-02T15:04:05.166" v="308" actId="26606"/>
          <ac:spMkLst>
            <pc:docMk/>
            <pc:sldMk cId="2542933115" sldId="303"/>
            <ac:spMk id="30" creationId="{1843CE4D-DD34-4E23-BC38-C3095927C046}"/>
          </ac:spMkLst>
        </pc:spChg>
        <pc:spChg chg="add del">
          <ac:chgData name="Bill Heath" userId="e5502471a9019beb" providerId="LiveId" clId="{21158DD0-2145-49BA-B32F-3566B799F8F8}" dt="2021-02-02T15:04:05.166" v="308" actId="26606"/>
          <ac:spMkLst>
            <pc:docMk/>
            <pc:sldMk cId="2542933115" sldId="303"/>
            <ac:spMk id="31" creationId="{62B8B072-D29F-4B78-BE2B-72E79A980FA8}"/>
          </ac:spMkLst>
        </pc:spChg>
        <pc:spChg chg="add del mod">
          <ac:chgData name="Bill Heath" userId="e5502471a9019beb" providerId="LiveId" clId="{21158DD0-2145-49BA-B32F-3566B799F8F8}" dt="2021-02-02T15:05:21.835" v="313"/>
          <ac:spMkLst>
            <pc:docMk/>
            <pc:sldMk cId="2542933115" sldId="303"/>
            <ac:spMk id="32" creationId="{52FDD74A-A010-4E71-A8B8-57C791925CC9}"/>
          </ac:spMkLst>
        </pc:spChg>
        <pc:spChg chg="add">
          <ac:chgData name="Bill Heath" userId="e5502471a9019beb" providerId="LiveId" clId="{21158DD0-2145-49BA-B32F-3566B799F8F8}" dt="2021-02-02T15:04:05.166" v="308" actId="26606"/>
          <ac:spMkLst>
            <pc:docMk/>
            <pc:sldMk cId="2542933115" sldId="303"/>
            <ac:spMk id="37" creationId="{25E6A856-51F4-446A-9ECB-142DB39CC9A1}"/>
          </ac:spMkLst>
        </pc:spChg>
        <pc:spChg chg="add">
          <ac:chgData name="Bill Heath" userId="e5502471a9019beb" providerId="LiveId" clId="{21158DD0-2145-49BA-B32F-3566B799F8F8}" dt="2021-02-02T15:04:05.166" v="308" actId="26606"/>
          <ac:spMkLst>
            <pc:docMk/>
            <pc:sldMk cId="2542933115" sldId="303"/>
            <ac:spMk id="39" creationId="{5FE5A821-63C0-4955-9D18-387DF4ED3FCD}"/>
          </ac:spMkLst>
        </pc:spChg>
        <pc:spChg chg="add">
          <ac:chgData name="Bill Heath" userId="e5502471a9019beb" providerId="LiveId" clId="{21158DD0-2145-49BA-B32F-3566B799F8F8}" dt="2021-02-02T15:04:05.166" v="308" actId="26606"/>
          <ac:spMkLst>
            <pc:docMk/>
            <pc:sldMk cId="2542933115" sldId="303"/>
            <ac:spMk id="41" creationId="{96975D48-8C22-40E1-BB36-1AF6375EFCBD}"/>
          </ac:spMkLst>
        </pc:spChg>
        <pc:spChg chg="add">
          <ac:chgData name="Bill Heath" userId="e5502471a9019beb" providerId="LiveId" clId="{21158DD0-2145-49BA-B32F-3566B799F8F8}" dt="2021-02-02T15:04:05.166" v="308" actId="26606"/>
          <ac:spMkLst>
            <pc:docMk/>
            <pc:sldMk cId="2542933115" sldId="303"/>
            <ac:spMk id="43" creationId="{0FA01C32-66E6-4987-9862-42B141956248}"/>
          </ac:spMkLst>
        </pc:spChg>
        <pc:picChg chg="add mod">
          <ac:chgData name="Bill Heath" userId="e5502471a9019beb" providerId="LiveId" clId="{21158DD0-2145-49BA-B32F-3566B799F8F8}" dt="2021-02-02T15:07:28.315" v="329" actId="1076"/>
          <ac:picMkLst>
            <pc:docMk/>
            <pc:sldMk cId="2542933115" sldId="303"/>
            <ac:picMk id="5" creationId="{F02B1459-4DFF-451C-9832-FA59B7E6463F}"/>
          </ac:picMkLst>
        </pc:picChg>
        <pc:picChg chg="add del mod">
          <ac:chgData name="Bill Heath" userId="e5502471a9019beb" providerId="LiveId" clId="{21158DD0-2145-49BA-B32F-3566B799F8F8}" dt="2021-02-02T15:02:12.273" v="291" actId="478"/>
          <ac:picMkLst>
            <pc:docMk/>
            <pc:sldMk cId="2542933115" sldId="303"/>
            <ac:picMk id="7" creationId="{EFA53685-7391-4CF4-A0DF-29284A4E8EE8}"/>
          </ac:picMkLst>
        </pc:picChg>
        <pc:picChg chg="add mod">
          <ac:chgData name="Bill Heath" userId="e5502471a9019beb" providerId="LiveId" clId="{21158DD0-2145-49BA-B32F-3566B799F8F8}" dt="2021-02-02T15:04:05.166" v="308" actId="26606"/>
          <ac:picMkLst>
            <pc:docMk/>
            <pc:sldMk cId="2542933115" sldId="303"/>
            <ac:picMk id="9" creationId="{317F2DDC-890B-4058-9DF2-F841BD3F3E38}"/>
          </ac:picMkLst>
        </pc:picChg>
        <pc:picChg chg="add mod">
          <ac:chgData name="Bill Heath" userId="e5502471a9019beb" providerId="LiveId" clId="{21158DD0-2145-49BA-B32F-3566B799F8F8}" dt="2021-02-02T15:04:55.823" v="311" actId="14100"/>
          <ac:picMkLst>
            <pc:docMk/>
            <pc:sldMk cId="2542933115" sldId="303"/>
            <ac:picMk id="11" creationId="{54588776-FC8D-482F-9CF4-574DE53B8B22}"/>
          </ac:picMkLst>
        </pc:picChg>
        <pc:picChg chg="add del mod">
          <ac:chgData name="Bill Heath" userId="e5502471a9019beb" providerId="LiveId" clId="{21158DD0-2145-49BA-B32F-3566B799F8F8}" dt="2021-02-02T15:05:51.138" v="317" actId="478"/>
          <ac:picMkLst>
            <pc:docMk/>
            <pc:sldMk cId="2542933115" sldId="303"/>
            <ac:picMk id="13" creationId="{0DAF4159-89BA-43FB-B670-B7A3ACFCBC5C}"/>
          </ac:picMkLst>
        </pc:picChg>
      </pc:sldChg>
      <pc:sldChg chg="addSp delSp modSp new mod">
        <pc:chgData name="Bill Heath" userId="e5502471a9019beb" providerId="LiveId" clId="{21158DD0-2145-49BA-B32F-3566B799F8F8}" dt="2021-02-06T15:39:19.231" v="3472" actId="20577"/>
        <pc:sldMkLst>
          <pc:docMk/>
          <pc:sldMk cId="2135647068" sldId="304"/>
        </pc:sldMkLst>
        <pc:spChg chg="del">
          <ac:chgData name="Bill Heath" userId="e5502471a9019beb" providerId="LiveId" clId="{21158DD0-2145-49BA-B32F-3566B799F8F8}" dt="2021-02-02T15:08:22.014" v="335" actId="478"/>
          <ac:spMkLst>
            <pc:docMk/>
            <pc:sldMk cId="2135647068" sldId="304"/>
            <ac:spMk id="2" creationId="{819B8DFF-3BE9-4DFF-B971-1B54AC47186F}"/>
          </ac:spMkLst>
        </pc:spChg>
        <pc:spChg chg="del">
          <ac:chgData name="Bill Heath" userId="e5502471a9019beb" providerId="LiveId" clId="{21158DD0-2145-49BA-B32F-3566B799F8F8}" dt="2021-02-02T15:06:35.015" v="320"/>
          <ac:spMkLst>
            <pc:docMk/>
            <pc:sldMk cId="2135647068" sldId="304"/>
            <ac:spMk id="3" creationId="{1E3146DC-442B-49E0-9943-B52918F2273A}"/>
          </ac:spMkLst>
        </pc:spChg>
        <pc:spChg chg="add mod">
          <ac:chgData name="Bill Heath" userId="e5502471a9019beb" providerId="LiveId" clId="{21158DD0-2145-49BA-B32F-3566B799F8F8}" dt="2021-02-06T15:39:19.231" v="3472" actId="20577"/>
          <ac:spMkLst>
            <pc:docMk/>
            <pc:sldMk cId="2135647068" sldId="304"/>
            <ac:spMk id="3" creationId="{50AD381E-060E-4527-AD47-D9564C9F94C7}"/>
          </ac:spMkLst>
        </pc:spChg>
        <pc:spChg chg="add mod">
          <ac:chgData name="Bill Heath" userId="e5502471a9019beb" providerId="LiveId" clId="{21158DD0-2145-49BA-B32F-3566B799F8F8}" dt="2021-02-06T15:35:19.153" v="3301" actId="1076"/>
          <ac:spMkLst>
            <pc:docMk/>
            <pc:sldMk cId="2135647068" sldId="304"/>
            <ac:spMk id="4" creationId="{FCF554F3-085D-47D5-AFD8-04111D920B05}"/>
          </ac:spMkLst>
        </pc:spChg>
        <pc:spChg chg="add mod">
          <ac:chgData name="Bill Heath" userId="e5502471a9019beb" providerId="LiveId" clId="{21158DD0-2145-49BA-B32F-3566B799F8F8}" dt="2021-02-06T15:35:34.360" v="3302" actId="1076"/>
          <ac:spMkLst>
            <pc:docMk/>
            <pc:sldMk cId="2135647068" sldId="304"/>
            <ac:spMk id="7" creationId="{75C5A542-63CD-442A-8417-7549D575AEA0}"/>
          </ac:spMkLst>
        </pc:spChg>
        <pc:spChg chg="add del mod">
          <ac:chgData name="Bill Heath" userId="e5502471a9019beb" providerId="LiveId" clId="{21158DD0-2145-49BA-B32F-3566B799F8F8}" dt="2021-02-02T15:08:20.267" v="334" actId="478"/>
          <ac:spMkLst>
            <pc:docMk/>
            <pc:sldMk cId="2135647068" sldId="304"/>
            <ac:spMk id="8" creationId="{1D44F581-1C04-47F9-B4C9-4F4E262B069B}"/>
          </ac:spMkLst>
        </pc:spChg>
        <pc:picChg chg="add del mod">
          <ac:chgData name="Bill Heath" userId="e5502471a9019beb" providerId="LiveId" clId="{21158DD0-2145-49BA-B32F-3566B799F8F8}" dt="2021-02-06T15:24:43.472" v="2941" actId="478"/>
          <ac:picMkLst>
            <pc:docMk/>
            <pc:sldMk cId="2135647068" sldId="304"/>
            <ac:picMk id="2" creationId="{17237947-4EC1-4368-926A-0D8D6B2C3B97}"/>
          </ac:picMkLst>
        </pc:picChg>
        <pc:picChg chg="add del mod">
          <ac:chgData name="Bill Heath" userId="e5502471a9019beb" providerId="LiveId" clId="{21158DD0-2145-49BA-B32F-3566B799F8F8}" dt="2021-02-02T15:08:15.366" v="333" actId="478"/>
          <ac:picMkLst>
            <pc:docMk/>
            <pc:sldMk cId="2135647068" sldId="304"/>
            <ac:picMk id="4" creationId="{D4341568-AF0D-4641-B949-4475427F12E5}"/>
          </ac:picMkLst>
        </pc:picChg>
        <pc:picChg chg="add mod">
          <ac:chgData name="Bill Heath" userId="e5502471a9019beb" providerId="LiveId" clId="{21158DD0-2145-49BA-B32F-3566B799F8F8}" dt="2021-02-06T15:34:52.832" v="3298" actId="1037"/>
          <ac:picMkLst>
            <pc:docMk/>
            <pc:sldMk cId="2135647068" sldId="304"/>
            <ac:picMk id="6" creationId="{8B40006E-1B42-4B15-9BF6-3065257A08D2}"/>
          </ac:picMkLst>
        </pc:picChg>
      </pc:sldChg>
      <pc:sldChg chg="addSp delSp modSp new mod">
        <pc:chgData name="Bill Heath" userId="e5502471a9019beb" providerId="LiveId" clId="{21158DD0-2145-49BA-B32F-3566B799F8F8}" dt="2021-02-06T18:24:18.715" v="6314" actId="1035"/>
        <pc:sldMkLst>
          <pc:docMk/>
          <pc:sldMk cId="1048625116" sldId="305"/>
        </pc:sldMkLst>
        <pc:spChg chg="del">
          <ac:chgData name="Bill Heath" userId="e5502471a9019beb" providerId="LiveId" clId="{21158DD0-2145-49BA-B32F-3566B799F8F8}" dt="2021-02-06T14:45:33.417" v="1797" actId="478"/>
          <ac:spMkLst>
            <pc:docMk/>
            <pc:sldMk cId="1048625116" sldId="305"/>
            <ac:spMk id="2" creationId="{E1F7F5B0-1667-4814-9925-241A1CD93269}"/>
          </ac:spMkLst>
        </pc:spChg>
        <pc:spChg chg="del">
          <ac:chgData name="Bill Heath" userId="e5502471a9019beb" providerId="LiveId" clId="{21158DD0-2145-49BA-B32F-3566B799F8F8}" dt="2021-02-02T15:09:23.903" v="338"/>
          <ac:spMkLst>
            <pc:docMk/>
            <pc:sldMk cId="1048625116" sldId="305"/>
            <ac:spMk id="3" creationId="{52504B00-79C1-44DD-8272-0BB44FA6BBB5}"/>
          </ac:spMkLst>
        </pc:spChg>
        <pc:spChg chg="add mod">
          <ac:chgData name="Bill Heath" userId="e5502471a9019beb" providerId="LiveId" clId="{21158DD0-2145-49BA-B32F-3566B799F8F8}" dt="2021-02-06T18:24:18.715" v="6314" actId="1035"/>
          <ac:spMkLst>
            <pc:docMk/>
            <pc:sldMk cId="1048625116" sldId="305"/>
            <ac:spMk id="3" creationId="{96947C23-0320-4FF3-A845-C6E2D2D97DFB}"/>
          </ac:spMkLst>
        </pc:spChg>
        <pc:spChg chg="add mod">
          <ac:chgData name="Bill Heath" userId="e5502471a9019beb" providerId="LiveId" clId="{21158DD0-2145-49BA-B32F-3566B799F8F8}" dt="2021-02-06T18:22:59.199" v="6311" actId="14100"/>
          <ac:spMkLst>
            <pc:docMk/>
            <pc:sldMk cId="1048625116" sldId="305"/>
            <ac:spMk id="4" creationId="{9DC20129-3C75-4329-9DEE-3722C9E172FE}"/>
          </ac:spMkLst>
        </pc:spChg>
        <pc:picChg chg="add mod modCrop">
          <ac:chgData name="Bill Heath" userId="e5502471a9019beb" providerId="LiveId" clId="{21158DD0-2145-49BA-B32F-3566B799F8F8}" dt="2021-02-06T14:58:17.736" v="2064" actId="14100"/>
          <ac:picMkLst>
            <pc:docMk/>
            <pc:sldMk cId="1048625116" sldId="305"/>
            <ac:picMk id="5" creationId="{05D5F82C-748C-467C-8287-E04EAA1D154F}"/>
          </ac:picMkLst>
        </pc:picChg>
      </pc:sldChg>
      <pc:sldChg chg="addSp delSp modSp new mod setBg">
        <pc:chgData name="Bill Heath" userId="e5502471a9019beb" providerId="LiveId" clId="{21158DD0-2145-49BA-B32F-3566B799F8F8}" dt="2021-02-06T15:46:12.684" v="3663" actId="14100"/>
        <pc:sldMkLst>
          <pc:docMk/>
          <pc:sldMk cId="3158276451" sldId="306"/>
        </pc:sldMkLst>
        <pc:spChg chg="del mod ord">
          <ac:chgData name="Bill Heath" userId="e5502471a9019beb" providerId="LiveId" clId="{21158DD0-2145-49BA-B32F-3566B799F8F8}" dt="2021-02-06T14:14:55.122" v="1771" actId="478"/>
          <ac:spMkLst>
            <pc:docMk/>
            <pc:sldMk cId="3158276451" sldId="306"/>
            <ac:spMk id="2" creationId="{8EB4AED2-2C17-4710-8BC3-F19FDE68FBE9}"/>
          </ac:spMkLst>
        </pc:spChg>
        <pc:spChg chg="add del mod">
          <ac:chgData name="Bill Heath" userId="e5502471a9019beb" providerId="LiveId" clId="{21158DD0-2145-49BA-B32F-3566B799F8F8}" dt="2021-02-06T14:15:13.666" v="1774" actId="478"/>
          <ac:spMkLst>
            <pc:docMk/>
            <pc:sldMk cId="3158276451" sldId="306"/>
            <ac:spMk id="3" creationId="{304E5D23-A72C-4C2A-83C8-3E690B1E1649}"/>
          </ac:spMkLst>
        </pc:spChg>
        <pc:spChg chg="del">
          <ac:chgData name="Bill Heath" userId="e5502471a9019beb" providerId="LiveId" clId="{21158DD0-2145-49BA-B32F-3566B799F8F8}" dt="2021-02-02T15:10:07.858" v="344"/>
          <ac:spMkLst>
            <pc:docMk/>
            <pc:sldMk cId="3158276451" sldId="306"/>
            <ac:spMk id="3" creationId="{37F89131-AE0C-4342-A338-33AE1DD25FC7}"/>
          </ac:spMkLst>
        </pc:spChg>
        <pc:spChg chg="add del">
          <ac:chgData name="Bill Heath" userId="e5502471a9019beb" providerId="LiveId" clId="{21158DD0-2145-49BA-B32F-3566B799F8F8}" dt="2021-02-06T14:09:56.428" v="1693"/>
          <ac:spMkLst>
            <pc:docMk/>
            <pc:sldMk cId="3158276451" sldId="306"/>
            <ac:spMk id="9" creationId="{78EAF4DE-74B0-456A-8726-0C5E00CEA923}"/>
          </ac:spMkLst>
        </pc:spChg>
        <pc:spChg chg="add del mod">
          <ac:chgData name="Bill Heath" userId="e5502471a9019beb" providerId="LiveId" clId="{21158DD0-2145-49BA-B32F-3566B799F8F8}" dt="2021-02-06T14:14:58.162" v="1772" actId="478"/>
          <ac:spMkLst>
            <pc:docMk/>
            <pc:sldMk cId="3158276451" sldId="306"/>
            <ac:spMk id="10" creationId="{8BF21FBB-7325-475E-8C26-EFF4F81712AD}"/>
          </ac:spMkLst>
        </pc:spChg>
        <pc:spChg chg="add mod">
          <ac:chgData name="Bill Heath" userId="e5502471a9019beb" providerId="LiveId" clId="{21158DD0-2145-49BA-B32F-3566B799F8F8}" dt="2021-02-06T15:43:36.131" v="3581" actId="6549"/>
          <ac:spMkLst>
            <pc:docMk/>
            <pc:sldMk cId="3158276451" sldId="306"/>
            <ac:spMk id="14" creationId="{FA607355-10C2-41BA-B251-BA7D2479A159}"/>
          </ac:spMkLst>
        </pc:spChg>
        <pc:spChg chg="add mod">
          <ac:chgData name="Bill Heath" userId="e5502471a9019beb" providerId="LiveId" clId="{21158DD0-2145-49BA-B32F-3566B799F8F8}" dt="2021-02-06T15:46:12.684" v="3663" actId="14100"/>
          <ac:spMkLst>
            <pc:docMk/>
            <pc:sldMk cId="3158276451" sldId="306"/>
            <ac:spMk id="15" creationId="{271AB32A-2E17-4462-B42C-EB3F73B1801D}"/>
          </ac:spMkLst>
        </pc:spChg>
        <pc:spChg chg="add mod">
          <ac:chgData name="Bill Heath" userId="e5502471a9019beb" providerId="LiveId" clId="{21158DD0-2145-49BA-B32F-3566B799F8F8}" dt="2021-02-06T15:44:46.608" v="3588" actId="208"/>
          <ac:spMkLst>
            <pc:docMk/>
            <pc:sldMk cId="3158276451" sldId="306"/>
            <ac:spMk id="16" creationId="{F1F3F57B-CB97-4902-9B7A-F43D267441F8}"/>
          </ac:spMkLst>
        </pc:spChg>
        <pc:spChg chg="add mod">
          <ac:chgData name="Bill Heath" userId="e5502471a9019beb" providerId="LiveId" clId="{21158DD0-2145-49BA-B32F-3566B799F8F8}" dt="2021-02-06T15:45:34.451" v="3592" actId="1076"/>
          <ac:spMkLst>
            <pc:docMk/>
            <pc:sldMk cId="3158276451" sldId="306"/>
            <ac:spMk id="17" creationId="{B31A6D8F-6A63-43DD-9285-34D527597F4D}"/>
          </ac:spMkLst>
        </pc:spChg>
        <pc:picChg chg="add del mod">
          <ac:chgData name="Bill Heath" userId="e5502471a9019beb" providerId="LiveId" clId="{21158DD0-2145-49BA-B32F-3566B799F8F8}" dt="2021-02-06T14:14:14.516" v="1766" actId="478"/>
          <ac:picMkLst>
            <pc:docMk/>
            <pc:sldMk cId="3158276451" sldId="306"/>
            <ac:picMk id="5" creationId="{74A0E3E5-A366-472B-A7B9-98869D478DD7}"/>
          </ac:picMkLst>
        </pc:picChg>
        <pc:picChg chg="add mod ord">
          <ac:chgData name="Bill Heath" userId="e5502471a9019beb" providerId="LiveId" clId="{21158DD0-2145-49BA-B32F-3566B799F8F8}" dt="2021-02-06T14:16:39.189" v="1782" actId="14100"/>
          <ac:picMkLst>
            <pc:docMk/>
            <pc:sldMk cId="3158276451" sldId="306"/>
            <ac:picMk id="6" creationId="{75FD5374-58EB-417A-B17C-4F3EDD487DC4}"/>
          </ac:picMkLst>
        </pc:picChg>
        <pc:picChg chg="add mod">
          <ac:chgData name="Bill Heath" userId="e5502471a9019beb" providerId="LiveId" clId="{21158DD0-2145-49BA-B32F-3566B799F8F8}" dt="2021-02-06T15:44:23.399" v="3586" actId="1076"/>
          <ac:picMkLst>
            <pc:docMk/>
            <pc:sldMk cId="3158276451" sldId="306"/>
            <ac:picMk id="7" creationId="{4D076E3F-78E0-4C8E-8B2C-3028449206F6}"/>
          </ac:picMkLst>
        </pc:picChg>
        <pc:picChg chg="add del mod">
          <ac:chgData name="Bill Heath" userId="e5502471a9019beb" providerId="LiveId" clId="{21158DD0-2145-49BA-B32F-3566B799F8F8}" dt="2021-02-06T14:15:50.075" v="1777" actId="478"/>
          <ac:picMkLst>
            <pc:docMk/>
            <pc:sldMk cId="3158276451" sldId="306"/>
            <ac:picMk id="13" creationId="{909F5498-3F9C-4BBF-80D6-DD441E2C79A8}"/>
          </ac:picMkLst>
        </pc:picChg>
        <pc:cxnChg chg="add del">
          <ac:chgData name="Bill Heath" userId="e5502471a9019beb" providerId="LiveId" clId="{21158DD0-2145-49BA-B32F-3566B799F8F8}" dt="2021-02-06T14:16:11.899" v="1778" actId="26606"/>
          <ac:cxnSpMkLst>
            <pc:docMk/>
            <pc:sldMk cId="3158276451" sldId="306"/>
            <ac:cxnSpMk id="12" creationId="{86F36E06-BDE3-4AB7-8A7B-C457305FABE2}"/>
          </ac:cxnSpMkLst>
        </pc:cxnChg>
      </pc:sldChg>
      <pc:sldChg chg="addSp delSp modSp add mod">
        <pc:chgData name="Bill Heath" userId="e5502471a9019beb" providerId="LiveId" clId="{21158DD0-2145-49BA-B32F-3566B799F8F8}" dt="2021-02-06T16:01:48.426" v="4092" actId="20577"/>
        <pc:sldMkLst>
          <pc:docMk/>
          <pc:sldMk cId="4258070157" sldId="307"/>
        </pc:sldMkLst>
        <pc:spChg chg="mod">
          <ac:chgData name="Bill Heath" userId="e5502471a9019beb" providerId="LiveId" clId="{21158DD0-2145-49BA-B32F-3566B799F8F8}" dt="2021-02-06T16:00:12.897" v="4070" actId="1076"/>
          <ac:spMkLst>
            <pc:docMk/>
            <pc:sldMk cId="4258070157" sldId="307"/>
            <ac:spMk id="2" creationId="{8EB4AED2-2C17-4710-8BC3-F19FDE68FBE9}"/>
          </ac:spMkLst>
        </pc:spChg>
        <pc:spChg chg="add mod">
          <ac:chgData name="Bill Heath" userId="e5502471a9019beb" providerId="LiveId" clId="{21158DD0-2145-49BA-B32F-3566B799F8F8}" dt="2021-02-06T15:59:49.438" v="4069" actId="404"/>
          <ac:spMkLst>
            <pc:docMk/>
            <pc:sldMk cId="4258070157" sldId="307"/>
            <ac:spMk id="4" creationId="{986F3E73-CE4A-4D0D-A72B-42390A9338AB}"/>
          </ac:spMkLst>
        </pc:spChg>
        <pc:spChg chg="add del mod">
          <ac:chgData name="Bill Heath" userId="e5502471a9019beb" providerId="LiveId" clId="{21158DD0-2145-49BA-B32F-3566B799F8F8}" dt="2021-02-06T16:01:48.426" v="4092" actId="20577"/>
          <ac:spMkLst>
            <pc:docMk/>
            <pc:sldMk cId="4258070157" sldId="307"/>
            <ac:spMk id="6" creationId="{121B803A-822E-41A0-9B21-3C68438301B0}"/>
          </ac:spMkLst>
        </pc:spChg>
        <pc:picChg chg="del">
          <ac:chgData name="Bill Heath" userId="e5502471a9019beb" providerId="LiveId" clId="{21158DD0-2145-49BA-B32F-3566B799F8F8}" dt="2021-02-06T01:27:04.193" v="416" actId="478"/>
          <ac:picMkLst>
            <pc:docMk/>
            <pc:sldMk cId="4258070157" sldId="307"/>
            <ac:picMk id="5" creationId="{74A0E3E5-A366-472B-A7B9-98869D478DD7}"/>
          </ac:picMkLst>
        </pc:picChg>
      </pc:sldChg>
      <pc:sldChg chg="addSp delSp modSp new del mod">
        <pc:chgData name="Bill Heath" userId="e5502471a9019beb" providerId="LiveId" clId="{21158DD0-2145-49BA-B32F-3566B799F8F8}" dt="2021-02-06T14:59:17.307" v="2067" actId="2696"/>
        <pc:sldMkLst>
          <pc:docMk/>
          <pc:sldMk cId="4195477513" sldId="308"/>
        </pc:sldMkLst>
        <pc:spChg chg="mod">
          <ac:chgData name="Bill Heath" userId="e5502471a9019beb" providerId="LiveId" clId="{21158DD0-2145-49BA-B32F-3566B799F8F8}" dt="2021-02-06T14:01:54.259" v="1663" actId="1076"/>
          <ac:spMkLst>
            <pc:docMk/>
            <pc:sldMk cId="4195477513" sldId="308"/>
            <ac:spMk id="2" creationId="{D46E536E-E141-4D33-B928-C4C566CF5137}"/>
          </ac:spMkLst>
        </pc:spChg>
        <pc:spChg chg="mod">
          <ac:chgData name="Bill Heath" userId="e5502471a9019beb" providerId="LiveId" clId="{21158DD0-2145-49BA-B32F-3566B799F8F8}" dt="2021-02-06T14:01:47.161" v="1662" actId="1076"/>
          <ac:spMkLst>
            <pc:docMk/>
            <pc:sldMk cId="4195477513" sldId="308"/>
            <ac:spMk id="3" creationId="{38DB74C8-333C-4AEE-86F8-40B51888EC51}"/>
          </ac:spMkLst>
        </pc:spChg>
        <pc:spChg chg="add mod">
          <ac:chgData name="Bill Heath" userId="e5502471a9019beb" providerId="LiveId" clId="{21158DD0-2145-49BA-B32F-3566B799F8F8}" dt="2021-02-06T14:01:47.161" v="1662" actId="1076"/>
          <ac:spMkLst>
            <pc:docMk/>
            <pc:sldMk cId="4195477513" sldId="308"/>
            <ac:spMk id="4" creationId="{A44D5371-C6FC-4FC2-8106-8E2ACF431289}"/>
          </ac:spMkLst>
        </pc:spChg>
        <pc:picChg chg="add del mod">
          <ac:chgData name="Bill Heath" userId="e5502471a9019beb" providerId="LiveId" clId="{21158DD0-2145-49BA-B32F-3566B799F8F8}" dt="2021-02-06T14:09:49.285" v="1692" actId="21"/>
          <ac:picMkLst>
            <pc:docMk/>
            <pc:sldMk cId="4195477513" sldId="308"/>
            <ac:picMk id="2050" creationId="{FBB57DD2-28D0-4908-85EA-7D6205B12CE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824D0C54-6503-451B-8363-9D212DB2E9CC}" type="datetimeFigureOut">
              <a:rPr lang="en-US" smtClean="0"/>
              <a:t>2/6/2021</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AF446FCD-EA78-467A-8AB2-F9222CD6D8B7}" type="slidenum">
              <a:rPr lang="en-US" smtClean="0"/>
              <a:t>‹#›</a:t>
            </a:fld>
            <a:endParaRPr lang="en-US"/>
          </a:p>
        </p:txBody>
      </p:sp>
    </p:spTree>
    <p:extLst>
      <p:ext uri="{BB962C8B-B14F-4D97-AF65-F5344CB8AC3E}">
        <p14:creationId xmlns:p14="http://schemas.microsoft.com/office/powerpoint/2010/main" val="3536388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AD227B-7D9E-477A-8908-5C1E32AB73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6883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AD227B-7D9E-477A-8908-5C1E32AB73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6421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AD227B-7D9E-477A-8908-5C1E32AB73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2407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2EFA8A-C583-4EB7-B547-771964240C9E}" type="datetimeFigureOut">
              <a:rPr lang="en-US" smtClean="0"/>
              <a:t>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2310996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2EFA8A-C583-4EB7-B547-771964240C9E}" type="datetimeFigureOut">
              <a:rPr lang="en-US" smtClean="0"/>
              <a:t>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770145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2EFA8A-C583-4EB7-B547-771964240C9E}" type="datetimeFigureOut">
              <a:rPr lang="en-US" smtClean="0"/>
              <a:t>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991314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2EFA8A-C583-4EB7-B547-771964240C9E}" type="datetimeFigureOut">
              <a:rPr lang="en-US" smtClean="0"/>
              <a:t>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367E5-CFF9-4D06-864C-CA28459BD584}"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6720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2EFA8A-C583-4EB7-B547-771964240C9E}" type="datetimeFigureOut">
              <a:rPr lang="en-US" smtClean="0"/>
              <a:t>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3351098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42EFA8A-C583-4EB7-B547-771964240C9E}" type="datetimeFigureOut">
              <a:rPr lang="en-US" smtClean="0"/>
              <a:t>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2857223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42EFA8A-C583-4EB7-B547-771964240C9E}" type="datetimeFigureOut">
              <a:rPr lang="en-US" smtClean="0"/>
              <a:t>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2817195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2EFA8A-C583-4EB7-B547-771964240C9E}" type="datetimeFigureOut">
              <a:rPr lang="en-US" smtClean="0"/>
              <a:t>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3513800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2EFA8A-C583-4EB7-B547-771964240C9E}" type="datetimeFigureOut">
              <a:rPr lang="en-US" smtClean="0"/>
              <a:t>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4224578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2EFA8A-C583-4EB7-B547-771964240C9E}" type="datetimeFigureOut">
              <a:rPr lang="en-US" smtClean="0"/>
              <a:t>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1977881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2EFA8A-C583-4EB7-B547-771964240C9E}" type="datetimeFigureOut">
              <a:rPr lang="en-US" smtClean="0"/>
              <a:t>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1558702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2EFA8A-C583-4EB7-B547-771964240C9E}" type="datetimeFigureOut">
              <a:rPr lang="en-US" smtClean="0"/>
              <a:t>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1679229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2EFA8A-C583-4EB7-B547-771964240C9E}" type="datetimeFigureOut">
              <a:rPr lang="en-US" smtClean="0"/>
              <a:t>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397786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2EFA8A-C583-4EB7-B547-771964240C9E}" type="datetimeFigureOut">
              <a:rPr lang="en-US" smtClean="0"/>
              <a:t>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93353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2EFA8A-C583-4EB7-B547-771964240C9E}" type="datetimeFigureOut">
              <a:rPr lang="en-US" smtClean="0"/>
              <a:t>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428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2EFA8A-C583-4EB7-B547-771964240C9E}" type="datetimeFigureOut">
              <a:rPr lang="en-US" smtClean="0"/>
              <a:t>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153395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2EFA8A-C583-4EB7-B547-771964240C9E}" type="datetimeFigureOut">
              <a:rPr lang="en-US" smtClean="0"/>
              <a:t>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367E5-CFF9-4D06-864C-CA28459BD584}" type="slidenum">
              <a:rPr lang="en-US" smtClean="0"/>
              <a:t>‹#›</a:t>
            </a:fld>
            <a:endParaRPr lang="en-US"/>
          </a:p>
        </p:txBody>
      </p:sp>
    </p:spTree>
    <p:extLst>
      <p:ext uri="{BB962C8B-B14F-4D97-AF65-F5344CB8AC3E}">
        <p14:creationId xmlns:p14="http://schemas.microsoft.com/office/powerpoint/2010/main" val="3445116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42EFA8A-C583-4EB7-B547-771964240C9E}" type="datetimeFigureOut">
              <a:rPr lang="en-US" smtClean="0"/>
              <a:t>2/6/2021</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54367E5-CFF9-4D06-864C-CA28459BD584}" type="slidenum">
              <a:rPr lang="en-US" smtClean="0"/>
              <a:t>‹#›</a:t>
            </a:fld>
            <a:endParaRPr lang="en-US"/>
          </a:p>
        </p:txBody>
      </p:sp>
    </p:spTree>
    <p:extLst>
      <p:ext uri="{BB962C8B-B14F-4D97-AF65-F5344CB8AC3E}">
        <p14:creationId xmlns:p14="http://schemas.microsoft.com/office/powerpoint/2010/main" val="1557548049"/>
      </p:ext>
    </p:extLst>
  </p:cSld>
  <p:clrMap bg1="dk1" tx1="lt1" bg2="dk2" tx2="lt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 id="2147483948" r:id="rId15"/>
    <p:sldLayoutId id="2147483949" r:id="rId16"/>
    <p:sldLayoutId id="2147483950"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bing.com/videos/search?q=5+minute+christian+countdown+video&amp;&amp;view=detail&amp;mid=32D01F7A8B4FE02572F832D01F7A8B4FE02572F8&amp;rvsmid=5FF8499C94614D9E29A95FF8499C94614D9E29A9&amp;FORM=VDMCN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152C1FB-04D0-41E2-9A58-EA5B94AB674C}"/>
              </a:ext>
            </a:extLst>
          </p:cNvPr>
          <p:cNvSpPr txBox="1"/>
          <p:nvPr/>
        </p:nvSpPr>
        <p:spPr>
          <a:xfrm>
            <a:off x="219075" y="140096"/>
            <a:ext cx="11824242" cy="1200329"/>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ea typeface="+mn-ea"/>
                <a:cs typeface="+mn-cs"/>
              </a:rPr>
              <a:t>Adult Sunday School       Fellowship Church       February 7, 2021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1" dirty="0">
              <a:solidFill>
                <a:prstClr val="white"/>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rPr>
              <a:t>Title:   </a:t>
            </a:r>
            <a:r>
              <a:rPr lang="en-US" sz="2400" b="1" dirty="0">
                <a:solidFill>
                  <a:prstClr val="white"/>
                </a:solidFill>
              </a:rPr>
              <a:t>Victory in  Temptation       </a:t>
            </a:r>
            <a:r>
              <a:rPr lang="en-US" sz="2400" dirty="0">
                <a:solidFill>
                  <a:prstClr val="white"/>
                </a:solidFill>
              </a:rPr>
              <a:t>Text:</a:t>
            </a:r>
            <a:r>
              <a:rPr lang="en-US" sz="2400" b="1" dirty="0">
                <a:solidFill>
                  <a:prstClr val="white"/>
                </a:solidFill>
              </a:rPr>
              <a:t>  </a:t>
            </a:r>
            <a:r>
              <a:rPr lang="en-US" sz="2400" dirty="0">
                <a:solidFill>
                  <a:prstClr val="white"/>
                </a:solidFill>
              </a:rPr>
              <a:t>1 Corinthians 10 :1-13            Key Verse 1:13</a:t>
            </a:r>
          </a:p>
        </p:txBody>
      </p:sp>
      <p:sp>
        <p:nvSpPr>
          <p:cNvPr id="5" name="TextBox 4">
            <a:extLst>
              <a:ext uri="{FF2B5EF4-FFF2-40B4-BE49-F238E27FC236}">
                <a16:creationId xmlns:a16="http://schemas.microsoft.com/office/drawing/2014/main" id="{751AB5F2-AA41-4A86-BDA5-B2CE6092787A}"/>
              </a:ext>
            </a:extLst>
          </p:cNvPr>
          <p:cNvSpPr txBox="1"/>
          <p:nvPr/>
        </p:nvSpPr>
        <p:spPr>
          <a:xfrm>
            <a:off x="9554738" y="159146"/>
            <a:ext cx="2561062" cy="461665"/>
          </a:xfrm>
          <a:prstGeom prst="rect">
            <a:avLst/>
          </a:prstGeom>
          <a:noFill/>
        </p:spPr>
        <p:txBody>
          <a:bodyPr wrap="square">
            <a:spAutoFit/>
          </a:bodyPr>
          <a:lstStyle/>
          <a:p>
            <a:r>
              <a:rPr lang="en-US" sz="2400" dirty="0">
                <a:solidFill>
                  <a:srgbClr val="FF0000"/>
                </a:solidFill>
                <a:highlight>
                  <a:srgbClr val="FFFF00"/>
                </a:highlight>
                <a:hlinkClick r:id="rId3">
                  <a:extLst>
                    <a:ext uri="{A12FA001-AC4F-418D-AE19-62706E023703}">
                      <ahyp:hlinkClr xmlns:ahyp="http://schemas.microsoft.com/office/drawing/2018/hyperlinkcolor" val="tx"/>
                    </a:ext>
                  </a:extLst>
                </a:hlinkClick>
              </a:rPr>
              <a:t>9:55 Countdown</a:t>
            </a:r>
          </a:p>
        </p:txBody>
      </p:sp>
      <p:pic>
        <p:nvPicPr>
          <p:cNvPr id="3074" name="Picture 2" descr="See the source image">
            <a:extLst>
              <a:ext uri="{FF2B5EF4-FFF2-40B4-BE49-F238E27FC236}">
                <a16:creationId xmlns:a16="http://schemas.microsoft.com/office/drawing/2014/main" id="{191B2894-DB9F-4F02-B7F9-B56ED95808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3749"/>
          <a:stretch/>
        </p:blipFill>
        <p:spPr bwMode="auto">
          <a:xfrm>
            <a:off x="3319579" y="1456758"/>
            <a:ext cx="8653346" cy="52420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D467BA0-7E85-45C5-ABAE-D1FDA924E42E}"/>
              </a:ext>
            </a:extLst>
          </p:cNvPr>
          <p:cNvSpPr txBox="1"/>
          <p:nvPr/>
        </p:nvSpPr>
        <p:spPr>
          <a:xfrm>
            <a:off x="219075" y="1571058"/>
            <a:ext cx="2486025" cy="4893647"/>
          </a:xfrm>
          <a:prstGeom prst="rect">
            <a:avLst/>
          </a:prstGeom>
          <a:noFill/>
        </p:spPr>
        <p:txBody>
          <a:bodyPr wrap="square" rtlCol="0">
            <a:spAutoFit/>
          </a:bodyPr>
          <a:lstStyle/>
          <a:p>
            <a:r>
              <a:rPr lang="en-US" sz="2400" u="sng" dirty="0"/>
              <a:t>Tier 2 doctrine</a:t>
            </a:r>
          </a:p>
          <a:p>
            <a:endParaRPr lang="en-US" sz="2400" dirty="0"/>
          </a:p>
          <a:p>
            <a:r>
              <a:rPr lang="en-US" sz="2400" dirty="0"/>
              <a:t>Why? </a:t>
            </a:r>
          </a:p>
          <a:p>
            <a:endParaRPr lang="en-US" sz="2400" dirty="0"/>
          </a:p>
          <a:p>
            <a:r>
              <a:rPr lang="en-US" sz="2400" dirty="0"/>
              <a:t>Believer’s works that honor God escape the fire at the  Judgment Seat of our Lord Jesus Christ </a:t>
            </a:r>
          </a:p>
          <a:p>
            <a:endParaRPr lang="en-US" sz="2400" dirty="0"/>
          </a:p>
          <a:p>
            <a:r>
              <a:rPr lang="en-US" sz="2400" dirty="0"/>
              <a:t>1 Cor  3:10-15</a:t>
            </a:r>
          </a:p>
          <a:p>
            <a:r>
              <a:rPr lang="en-US" sz="2400" dirty="0"/>
              <a:t>2 Cor 5:10-12</a:t>
            </a:r>
            <a:endParaRPr lang="en-US" dirty="0"/>
          </a:p>
        </p:txBody>
      </p:sp>
    </p:spTree>
    <p:extLst>
      <p:ext uri="{BB962C8B-B14F-4D97-AF65-F5344CB8AC3E}">
        <p14:creationId xmlns:p14="http://schemas.microsoft.com/office/powerpoint/2010/main" val="1531067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148BBB-60D0-4F74-A461-84176069EFC6}"/>
              </a:ext>
            </a:extLst>
          </p:cNvPr>
          <p:cNvSpPr txBox="1"/>
          <p:nvPr/>
        </p:nvSpPr>
        <p:spPr>
          <a:xfrm>
            <a:off x="6279707" y="514350"/>
            <a:ext cx="5762615" cy="461665"/>
          </a:xfrm>
          <a:prstGeom prst="rect">
            <a:avLst/>
          </a:prstGeom>
          <a:noFill/>
        </p:spPr>
        <p:txBody>
          <a:bodyPr wrap="square" rtlCol="0">
            <a:spAutoFit/>
          </a:bodyPr>
          <a:lstStyle/>
          <a:p>
            <a:pPr algn="l"/>
            <a:endParaRPr lang="en-US" sz="2400" b="0" i="0" dirty="0">
              <a:effectLst/>
              <a:latin typeface="Trebuchet MS" panose="020B0603020202020204" pitchFamily="34" charset="0"/>
            </a:endParaRPr>
          </a:p>
        </p:txBody>
      </p:sp>
      <p:graphicFrame>
        <p:nvGraphicFramePr>
          <p:cNvPr id="2" name="Table 1">
            <a:extLst>
              <a:ext uri="{FF2B5EF4-FFF2-40B4-BE49-F238E27FC236}">
                <a16:creationId xmlns:a16="http://schemas.microsoft.com/office/drawing/2014/main" id="{CF7AAB0B-769C-499C-A38B-964F559B1E17}"/>
              </a:ext>
            </a:extLst>
          </p:cNvPr>
          <p:cNvGraphicFramePr>
            <a:graphicFrameLocks noGrp="1"/>
          </p:cNvGraphicFramePr>
          <p:nvPr>
            <p:extLst>
              <p:ext uri="{D42A27DB-BD31-4B8C-83A1-F6EECF244321}">
                <p14:modId xmlns:p14="http://schemas.microsoft.com/office/powerpoint/2010/main" val="1031433518"/>
              </p:ext>
            </p:extLst>
          </p:nvPr>
        </p:nvGraphicFramePr>
        <p:xfrm>
          <a:off x="2895600" y="649445"/>
          <a:ext cx="9296400" cy="6642375"/>
        </p:xfrm>
        <a:graphic>
          <a:graphicData uri="http://schemas.openxmlformats.org/drawingml/2006/table">
            <a:tbl>
              <a:tblPr/>
              <a:tblGrid>
                <a:gridCol w="9296400">
                  <a:extLst>
                    <a:ext uri="{9D8B030D-6E8A-4147-A177-3AD203B41FA5}">
                      <a16:colId xmlns:a16="http://schemas.microsoft.com/office/drawing/2014/main" val="3778344110"/>
                    </a:ext>
                  </a:extLst>
                </a:gridCol>
              </a:tblGrid>
              <a:tr h="5835014">
                <a:tc>
                  <a:txBody>
                    <a:bodyPr/>
                    <a:lstStyle/>
                    <a:p>
                      <a:pPr algn="l"/>
                      <a:r>
                        <a:rPr lang="en-US" sz="2400" b="0" i="0" kern="1200" dirty="0">
                          <a:solidFill>
                            <a:schemeClr val="tx1"/>
                          </a:solidFill>
                          <a:effectLst/>
                          <a:latin typeface="+mn-lt"/>
                          <a:ea typeface="+mn-ea"/>
                          <a:cs typeface="+mn-cs"/>
                        </a:rPr>
                        <a:t>I heard an old, old story how a Savior came from glory</a:t>
                      </a:r>
                      <a:br>
                        <a:rPr lang="en-US" sz="2400" dirty="0"/>
                      </a:br>
                      <a:r>
                        <a:rPr lang="en-US" sz="2400" b="0" i="0" kern="1200" dirty="0">
                          <a:solidFill>
                            <a:schemeClr val="tx1"/>
                          </a:solidFill>
                          <a:effectLst/>
                          <a:latin typeface="+mn-lt"/>
                          <a:ea typeface="+mn-ea"/>
                          <a:cs typeface="+mn-cs"/>
                        </a:rPr>
                        <a:t>How He gave His life on Calvary to save a wretch like me</a:t>
                      </a:r>
                      <a:br>
                        <a:rPr lang="en-US" sz="2400" dirty="0"/>
                      </a:br>
                      <a:r>
                        <a:rPr lang="en-US" sz="2400" b="0" i="0" kern="1200" dirty="0">
                          <a:solidFill>
                            <a:schemeClr val="tx1"/>
                          </a:solidFill>
                          <a:effectLst/>
                          <a:latin typeface="+mn-lt"/>
                          <a:ea typeface="+mn-ea"/>
                          <a:cs typeface="+mn-cs"/>
                        </a:rPr>
                        <a:t>I heard about His groaning of His precious blood's atoning</a:t>
                      </a:r>
                      <a:br>
                        <a:rPr lang="en-US" sz="2400" dirty="0"/>
                      </a:br>
                      <a:r>
                        <a:rPr lang="en-US" sz="2400" b="0" i="0" kern="1200" dirty="0">
                          <a:solidFill>
                            <a:schemeClr val="tx1"/>
                          </a:solidFill>
                          <a:effectLst/>
                          <a:latin typeface="+mn-lt"/>
                          <a:ea typeface="+mn-ea"/>
                          <a:cs typeface="+mn-cs"/>
                        </a:rPr>
                        <a:t>Then I repented of my sins and won the victory</a:t>
                      </a:r>
                    </a:p>
                    <a:p>
                      <a:pPr algn="l"/>
                      <a:br>
                        <a:rPr lang="en-US" sz="2400" dirty="0"/>
                      </a:br>
                      <a:r>
                        <a:rPr lang="en-US" sz="2400" b="0" i="0" kern="1200" dirty="0">
                          <a:solidFill>
                            <a:schemeClr val="tx1"/>
                          </a:solidFill>
                          <a:effectLst/>
                          <a:latin typeface="+mn-lt"/>
                          <a:ea typeface="+mn-ea"/>
                          <a:cs typeface="+mn-cs"/>
                        </a:rPr>
                        <a:t>Oh, victory in Jesus, my Savior forever</a:t>
                      </a:r>
                      <a:br>
                        <a:rPr lang="en-US" sz="2400" dirty="0"/>
                      </a:br>
                      <a:r>
                        <a:rPr lang="en-US" sz="2400" b="0" i="0" kern="1200" dirty="0">
                          <a:solidFill>
                            <a:schemeClr val="tx1"/>
                          </a:solidFill>
                          <a:effectLst/>
                          <a:latin typeface="+mn-lt"/>
                          <a:ea typeface="+mn-ea"/>
                          <a:cs typeface="+mn-cs"/>
                        </a:rPr>
                        <a:t>He sought me and bought me with His redeeming blood</a:t>
                      </a:r>
                      <a:br>
                        <a:rPr lang="en-US" sz="2400" dirty="0"/>
                      </a:br>
                      <a:r>
                        <a:rPr lang="en-US" sz="2400" b="0" i="0" kern="1200" dirty="0">
                          <a:solidFill>
                            <a:schemeClr val="tx1"/>
                          </a:solidFill>
                          <a:effectLst/>
                          <a:latin typeface="+mn-lt"/>
                          <a:ea typeface="+mn-ea"/>
                          <a:cs typeface="+mn-cs"/>
                        </a:rPr>
                        <a:t>He loved me ere I knew Him and all my love is due Him</a:t>
                      </a:r>
                      <a:br>
                        <a:rPr lang="en-US" sz="2400" dirty="0"/>
                      </a:br>
                      <a:r>
                        <a:rPr lang="en-US" sz="2400" b="0" i="0" kern="1200" dirty="0">
                          <a:solidFill>
                            <a:schemeClr val="tx1"/>
                          </a:solidFill>
                          <a:effectLst/>
                          <a:latin typeface="+mn-lt"/>
                          <a:ea typeface="+mn-ea"/>
                          <a:cs typeface="+mn-cs"/>
                        </a:rPr>
                        <a:t>He plunged me to victory beneath the cleansing flood</a:t>
                      </a:r>
                    </a:p>
                    <a:p>
                      <a:pPr algn="l"/>
                      <a:br>
                        <a:rPr lang="en-US" sz="2400" dirty="0"/>
                      </a:br>
                      <a:r>
                        <a:rPr lang="en-US" sz="2400" b="0" i="0" kern="1200" dirty="0">
                          <a:solidFill>
                            <a:schemeClr val="tx1"/>
                          </a:solidFill>
                          <a:effectLst/>
                          <a:latin typeface="+mn-lt"/>
                          <a:ea typeface="+mn-ea"/>
                          <a:cs typeface="+mn-cs"/>
                        </a:rPr>
                        <a:t>I heard about His healing of His cleansing power revealing</a:t>
                      </a:r>
                      <a:br>
                        <a:rPr lang="en-US" sz="2400" dirty="0"/>
                      </a:br>
                      <a:r>
                        <a:rPr lang="en-US" sz="2400" b="0" i="0" kern="1200" dirty="0">
                          <a:solidFill>
                            <a:schemeClr val="tx1"/>
                          </a:solidFill>
                          <a:effectLst/>
                          <a:latin typeface="+mn-lt"/>
                          <a:ea typeface="+mn-ea"/>
                          <a:cs typeface="+mn-cs"/>
                        </a:rPr>
                        <a:t>How He made the lame to walk again and caused the blind to see</a:t>
                      </a:r>
                      <a:br>
                        <a:rPr lang="en-US" sz="2400" dirty="0"/>
                      </a:br>
                      <a:r>
                        <a:rPr lang="en-US" sz="2400" b="0" i="0" kern="1200" dirty="0">
                          <a:solidFill>
                            <a:schemeClr val="tx1"/>
                          </a:solidFill>
                          <a:effectLst/>
                          <a:latin typeface="+mn-lt"/>
                          <a:ea typeface="+mn-ea"/>
                          <a:cs typeface="+mn-cs"/>
                        </a:rPr>
                        <a:t>And then I cried, "Dear Jesus come and heal my broken spirit"</a:t>
                      </a:r>
                      <a:br>
                        <a:rPr lang="en-US" sz="2400" dirty="0"/>
                      </a:br>
                      <a:r>
                        <a:rPr lang="en-US" sz="2400" b="0" i="0" kern="1200" dirty="0">
                          <a:solidFill>
                            <a:schemeClr val="tx1"/>
                          </a:solidFill>
                          <a:effectLst/>
                          <a:latin typeface="+mn-lt"/>
                          <a:ea typeface="+mn-ea"/>
                          <a:cs typeface="+mn-cs"/>
                        </a:rPr>
                        <a:t>And somehow Jesus came and brought to me the victory</a:t>
                      </a:r>
                    </a:p>
                    <a:p>
                      <a:pPr algn="l"/>
                      <a:endParaRPr lang="en-US" sz="3200" b="0" i="0" kern="1200" dirty="0">
                        <a:solidFill>
                          <a:schemeClr val="tx1"/>
                        </a:solidFill>
                        <a:effectLst/>
                        <a:latin typeface="+mn-lt"/>
                        <a:ea typeface="+mn-ea"/>
                        <a:cs typeface="+mn-cs"/>
                      </a:endParaRPr>
                    </a:p>
                    <a:p>
                      <a:pPr algn="l"/>
                      <a:endParaRPr lang="en-US" sz="3600" b="0" i="0" dirty="0">
                        <a:solidFill>
                          <a:srgbClr val="919191"/>
                        </a:solidFill>
                        <a:effectLst/>
                        <a:latin typeface="Lato"/>
                      </a:endParaRPr>
                    </a:p>
                  </a:txBody>
                  <a:tcPr marL="54527" marR="54527" marT="27263" marB="27263">
                    <a:lnL>
                      <a:noFill/>
                    </a:lnL>
                  </a:tcPr>
                </a:tc>
                <a:extLst>
                  <a:ext uri="{0D108BD9-81ED-4DB2-BD59-A6C34878D82A}">
                    <a16:rowId xmlns:a16="http://schemas.microsoft.com/office/drawing/2014/main" val="371532113"/>
                  </a:ext>
                </a:extLst>
              </a:tr>
              <a:tr h="368599">
                <a:tc>
                  <a:txBody>
                    <a:bodyPr/>
                    <a:lstStyle/>
                    <a:p>
                      <a:endParaRPr lang="en-US" sz="2400" dirty="0">
                        <a:solidFill>
                          <a:schemeClr val="bg1"/>
                        </a:solidFill>
                        <a:effectLst/>
                      </a:endParaRPr>
                    </a:p>
                  </a:txBody>
                  <a:tcPr marL="54527" marR="54527" marT="27263" marB="37866" anchor="ctr">
                    <a:lnL>
                      <a:noFill/>
                    </a:lnL>
                    <a:lnR>
                      <a:noFill/>
                    </a:lnR>
                    <a:lnB>
                      <a:noFill/>
                    </a:lnB>
                    <a:solidFill>
                      <a:srgbClr val="FFFFFF"/>
                    </a:solidFill>
                  </a:tcPr>
                </a:tc>
                <a:extLst>
                  <a:ext uri="{0D108BD9-81ED-4DB2-BD59-A6C34878D82A}">
                    <a16:rowId xmlns:a16="http://schemas.microsoft.com/office/drawing/2014/main" val="1363893067"/>
                  </a:ext>
                </a:extLst>
              </a:tr>
            </a:tbl>
          </a:graphicData>
        </a:graphic>
      </p:graphicFrame>
      <p:pic>
        <p:nvPicPr>
          <p:cNvPr id="1026" name="Picture 2" descr="Image result for victory in jesus song">
            <a:extLst>
              <a:ext uri="{FF2B5EF4-FFF2-40B4-BE49-F238E27FC236}">
                <a16:creationId xmlns:a16="http://schemas.microsoft.com/office/drawing/2014/main" id="{A56E0881-2619-41E5-89FF-7FA885E9A8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571750" cy="1963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749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148BBB-60D0-4F74-A461-84176069EFC6}"/>
              </a:ext>
            </a:extLst>
          </p:cNvPr>
          <p:cNvSpPr txBox="1"/>
          <p:nvPr/>
        </p:nvSpPr>
        <p:spPr>
          <a:xfrm>
            <a:off x="6279707" y="514350"/>
            <a:ext cx="5762615" cy="461665"/>
          </a:xfrm>
          <a:prstGeom prst="rect">
            <a:avLst/>
          </a:prstGeom>
          <a:noFill/>
        </p:spPr>
        <p:txBody>
          <a:bodyPr wrap="square" rtlCol="0">
            <a:spAutoFit/>
          </a:bodyPr>
          <a:lstStyle/>
          <a:p>
            <a:pPr algn="l"/>
            <a:endParaRPr lang="en-US" sz="2400" b="0" i="0" dirty="0">
              <a:effectLst/>
              <a:latin typeface="Trebuchet MS" panose="020B0603020202020204" pitchFamily="34" charset="0"/>
            </a:endParaRPr>
          </a:p>
        </p:txBody>
      </p:sp>
      <p:graphicFrame>
        <p:nvGraphicFramePr>
          <p:cNvPr id="2" name="Table 1">
            <a:extLst>
              <a:ext uri="{FF2B5EF4-FFF2-40B4-BE49-F238E27FC236}">
                <a16:creationId xmlns:a16="http://schemas.microsoft.com/office/drawing/2014/main" id="{CF7AAB0B-769C-499C-A38B-964F559B1E17}"/>
              </a:ext>
            </a:extLst>
          </p:cNvPr>
          <p:cNvGraphicFramePr>
            <a:graphicFrameLocks noGrp="1"/>
          </p:cNvGraphicFramePr>
          <p:nvPr>
            <p:extLst>
              <p:ext uri="{D42A27DB-BD31-4B8C-83A1-F6EECF244321}">
                <p14:modId xmlns:p14="http://schemas.microsoft.com/office/powerpoint/2010/main" val="1222872145"/>
              </p:ext>
            </p:extLst>
          </p:nvPr>
        </p:nvGraphicFramePr>
        <p:xfrm>
          <a:off x="3541101" y="581025"/>
          <a:ext cx="8650899" cy="5875295"/>
        </p:xfrm>
        <a:graphic>
          <a:graphicData uri="http://schemas.openxmlformats.org/drawingml/2006/table">
            <a:tbl>
              <a:tblPr/>
              <a:tblGrid>
                <a:gridCol w="8650899">
                  <a:extLst>
                    <a:ext uri="{9D8B030D-6E8A-4147-A177-3AD203B41FA5}">
                      <a16:colId xmlns:a16="http://schemas.microsoft.com/office/drawing/2014/main" val="3778344110"/>
                    </a:ext>
                  </a:extLst>
                </a:gridCol>
              </a:tblGrid>
              <a:tr h="3769305">
                <a:tc>
                  <a:txBody>
                    <a:bodyPr/>
                    <a:lstStyle/>
                    <a:p>
                      <a:pPr algn="l"/>
                      <a:r>
                        <a:rPr lang="en-US" sz="2400" b="0" i="0" kern="1200" dirty="0">
                          <a:solidFill>
                            <a:schemeClr val="tx1"/>
                          </a:solidFill>
                          <a:effectLst/>
                          <a:latin typeface="+mn-lt"/>
                          <a:ea typeface="+mn-ea"/>
                          <a:cs typeface="+mn-cs"/>
                        </a:rPr>
                        <a:t>Oh, victory in Jesus, my Savior forever</a:t>
                      </a:r>
                      <a:br>
                        <a:rPr lang="en-US" sz="3200" dirty="0"/>
                      </a:br>
                      <a:r>
                        <a:rPr lang="en-US" sz="2400" b="0" i="0" kern="1200" dirty="0">
                          <a:solidFill>
                            <a:schemeClr val="tx1"/>
                          </a:solidFill>
                          <a:effectLst/>
                          <a:latin typeface="+mn-lt"/>
                          <a:ea typeface="+mn-ea"/>
                          <a:cs typeface="+mn-cs"/>
                        </a:rPr>
                        <a:t>He sought me and bought me with His redeeming blood</a:t>
                      </a:r>
                      <a:br>
                        <a:rPr lang="en-US" sz="3200" dirty="0"/>
                      </a:br>
                      <a:r>
                        <a:rPr lang="en-US" sz="2400" b="0" i="0" kern="1200" dirty="0">
                          <a:solidFill>
                            <a:schemeClr val="tx1"/>
                          </a:solidFill>
                          <a:effectLst/>
                          <a:latin typeface="+mn-lt"/>
                          <a:ea typeface="+mn-ea"/>
                          <a:cs typeface="+mn-cs"/>
                        </a:rPr>
                        <a:t>He loved me ere I knew Him and all my love is due Him</a:t>
                      </a:r>
                      <a:br>
                        <a:rPr lang="en-US" sz="3200" dirty="0"/>
                      </a:br>
                      <a:r>
                        <a:rPr lang="en-US" sz="2400" b="0" i="0" kern="1200" dirty="0">
                          <a:solidFill>
                            <a:schemeClr val="tx1"/>
                          </a:solidFill>
                          <a:effectLst/>
                          <a:latin typeface="+mn-lt"/>
                          <a:ea typeface="+mn-ea"/>
                          <a:cs typeface="+mn-cs"/>
                        </a:rPr>
                        <a:t>He plunged me to victory beneath the cleansing flood</a:t>
                      </a:r>
                    </a:p>
                    <a:p>
                      <a:pPr algn="l"/>
                      <a:br>
                        <a:rPr lang="en-US" sz="3200" dirty="0"/>
                      </a:br>
                      <a:r>
                        <a:rPr lang="en-US" sz="2400" b="0" i="0" kern="1200" dirty="0">
                          <a:solidFill>
                            <a:schemeClr val="tx1"/>
                          </a:solidFill>
                          <a:effectLst/>
                          <a:latin typeface="+mn-lt"/>
                          <a:ea typeface="+mn-ea"/>
                          <a:cs typeface="+mn-cs"/>
                        </a:rPr>
                        <a:t>I heard about a mansion He has built for me in glory</a:t>
                      </a:r>
                      <a:br>
                        <a:rPr lang="en-US" sz="3200" dirty="0"/>
                      </a:br>
                      <a:r>
                        <a:rPr lang="en-US" sz="2400" b="0" i="0" kern="1200" dirty="0">
                          <a:solidFill>
                            <a:schemeClr val="tx1"/>
                          </a:solidFill>
                          <a:effectLst/>
                          <a:latin typeface="+mn-lt"/>
                          <a:ea typeface="+mn-ea"/>
                          <a:cs typeface="+mn-cs"/>
                        </a:rPr>
                        <a:t>And I heard about the streets of gold beyond the crystal sea</a:t>
                      </a:r>
                      <a:br>
                        <a:rPr lang="en-US" sz="3200" dirty="0"/>
                      </a:br>
                      <a:r>
                        <a:rPr lang="en-US" sz="2400" b="0" i="0" kern="1200" dirty="0">
                          <a:solidFill>
                            <a:schemeClr val="tx1"/>
                          </a:solidFill>
                          <a:effectLst/>
                          <a:latin typeface="+mn-lt"/>
                          <a:ea typeface="+mn-ea"/>
                          <a:cs typeface="+mn-cs"/>
                        </a:rPr>
                        <a:t>About the angels singing and the old redemption story</a:t>
                      </a:r>
                      <a:br>
                        <a:rPr lang="en-US" sz="3200" dirty="0"/>
                      </a:br>
                      <a:r>
                        <a:rPr lang="en-US" sz="2400" b="0" i="0" kern="1200" dirty="0">
                          <a:solidFill>
                            <a:schemeClr val="tx1"/>
                          </a:solidFill>
                          <a:effectLst/>
                          <a:latin typeface="+mn-lt"/>
                          <a:ea typeface="+mn-ea"/>
                          <a:cs typeface="+mn-cs"/>
                        </a:rPr>
                        <a:t>And some sweet day I'll sing up there the song of victory</a:t>
                      </a:r>
                    </a:p>
                    <a:p>
                      <a:pPr algn="l"/>
                      <a:br>
                        <a:rPr lang="en-US" sz="3200" dirty="0"/>
                      </a:br>
                      <a:r>
                        <a:rPr lang="en-US" sz="2400" b="0" i="0" kern="1200" dirty="0">
                          <a:solidFill>
                            <a:schemeClr val="tx1"/>
                          </a:solidFill>
                          <a:effectLst/>
                          <a:latin typeface="+mn-lt"/>
                          <a:ea typeface="+mn-ea"/>
                          <a:cs typeface="+mn-cs"/>
                        </a:rPr>
                        <a:t>Oh, victory in Jesus, my Savior forever</a:t>
                      </a:r>
                      <a:br>
                        <a:rPr lang="en-US" sz="3200" dirty="0"/>
                      </a:br>
                      <a:r>
                        <a:rPr lang="en-US" sz="2400" b="0" i="0" kern="1200" dirty="0">
                          <a:solidFill>
                            <a:schemeClr val="tx1"/>
                          </a:solidFill>
                          <a:effectLst/>
                          <a:latin typeface="+mn-lt"/>
                          <a:ea typeface="+mn-ea"/>
                          <a:cs typeface="+mn-cs"/>
                        </a:rPr>
                        <a:t>He sought me and bought me with His redeeming blood</a:t>
                      </a:r>
                      <a:br>
                        <a:rPr lang="en-US" sz="3200" dirty="0"/>
                      </a:br>
                      <a:r>
                        <a:rPr lang="en-US" sz="2400" b="0" i="0" kern="1200" dirty="0">
                          <a:solidFill>
                            <a:schemeClr val="tx1"/>
                          </a:solidFill>
                          <a:effectLst/>
                          <a:latin typeface="+mn-lt"/>
                          <a:ea typeface="+mn-ea"/>
                          <a:cs typeface="+mn-cs"/>
                        </a:rPr>
                        <a:t>He loved me ere I knew Him and all my love is due Him</a:t>
                      </a:r>
                      <a:br>
                        <a:rPr lang="en-US" sz="3200" dirty="0"/>
                      </a:br>
                      <a:r>
                        <a:rPr lang="en-US" sz="2400" b="0" i="0" kern="1200" dirty="0">
                          <a:solidFill>
                            <a:schemeClr val="tx1"/>
                          </a:solidFill>
                          <a:effectLst/>
                          <a:latin typeface="+mn-lt"/>
                          <a:ea typeface="+mn-ea"/>
                          <a:cs typeface="+mn-cs"/>
                        </a:rPr>
                        <a:t>He plunged me to victory beneath the cleansing flood</a:t>
                      </a:r>
                    </a:p>
                    <a:p>
                      <a:pPr algn="l"/>
                      <a:endParaRPr lang="en-US" sz="2400" dirty="0"/>
                    </a:p>
                  </a:txBody>
                  <a:tcPr marL="54527" marR="54527" marT="27263" marB="27263">
                    <a:lnL>
                      <a:noFill/>
                    </a:lnL>
                  </a:tcPr>
                </a:tc>
                <a:extLst>
                  <a:ext uri="{0D108BD9-81ED-4DB2-BD59-A6C34878D82A}">
                    <a16:rowId xmlns:a16="http://schemas.microsoft.com/office/drawing/2014/main" val="371532113"/>
                  </a:ext>
                </a:extLst>
              </a:tr>
              <a:tr h="0">
                <a:tc>
                  <a:txBody>
                    <a:bodyPr/>
                    <a:lstStyle/>
                    <a:p>
                      <a:endParaRPr lang="en-US" sz="100" dirty="0">
                        <a:solidFill>
                          <a:schemeClr val="bg1"/>
                        </a:solidFill>
                        <a:effectLst/>
                      </a:endParaRPr>
                    </a:p>
                  </a:txBody>
                  <a:tcPr marL="54527" marR="54527" marT="27263" marB="37866" anchor="ctr">
                    <a:lnL>
                      <a:noFill/>
                    </a:lnL>
                    <a:lnR>
                      <a:noFill/>
                    </a:lnR>
                    <a:lnB>
                      <a:noFill/>
                    </a:lnB>
                    <a:solidFill>
                      <a:srgbClr val="FFFFFF"/>
                    </a:solidFill>
                  </a:tcPr>
                </a:tc>
                <a:extLst>
                  <a:ext uri="{0D108BD9-81ED-4DB2-BD59-A6C34878D82A}">
                    <a16:rowId xmlns:a16="http://schemas.microsoft.com/office/drawing/2014/main" val="1363893067"/>
                  </a:ext>
                </a:extLst>
              </a:tr>
            </a:tbl>
          </a:graphicData>
        </a:graphic>
      </p:graphicFrame>
      <p:pic>
        <p:nvPicPr>
          <p:cNvPr id="6" name="Picture 2" descr="Image result for victory in jesus song">
            <a:extLst>
              <a:ext uri="{FF2B5EF4-FFF2-40B4-BE49-F238E27FC236}">
                <a16:creationId xmlns:a16="http://schemas.microsoft.com/office/drawing/2014/main" id="{E071DF79-5283-48D3-9040-C2A767728F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18484"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226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10;&#10;Description automatically generated">
            <a:extLst>
              <a:ext uri="{FF2B5EF4-FFF2-40B4-BE49-F238E27FC236}">
                <a16:creationId xmlns:a16="http://schemas.microsoft.com/office/drawing/2014/main" id="{8B40006E-1B42-4B15-9BF6-3065257A0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960" y="0"/>
            <a:ext cx="6864865" cy="6858000"/>
          </a:xfrm>
          <a:prstGeom prst="rect">
            <a:avLst/>
          </a:prstGeom>
        </p:spPr>
      </p:pic>
      <p:sp>
        <p:nvSpPr>
          <p:cNvPr id="3" name="TextBox 2">
            <a:extLst>
              <a:ext uri="{FF2B5EF4-FFF2-40B4-BE49-F238E27FC236}">
                <a16:creationId xmlns:a16="http://schemas.microsoft.com/office/drawing/2014/main" id="{50AD381E-060E-4527-AD47-D9564C9F94C7}"/>
              </a:ext>
            </a:extLst>
          </p:cNvPr>
          <p:cNvSpPr txBox="1"/>
          <p:nvPr/>
        </p:nvSpPr>
        <p:spPr>
          <a:xfrm>
            <a:off x="7295560" y="117693"/>
            <a:ext cx="4853943" cy="6294031"/>
          </a:xfrm>
          <a:prstGeom prst="rect">
            <a:avLst/>
          </a:prstGeom>
          <a:noFill/>
        </p:spPr>
        <p:txBody>
          <a:bodyPr wrap="square" rtlCol="0">
            <a:spAutoFit/>
          </a:bodyPr>
          <a:lstStyle/>
          <a:p>
            <a:r>
              <a:rPr lang="en-US" sz="2000" b="1" u="sng" dirty="0"/>
              <a:t>Paul’s Known Contact with Corinth</a:t>
            </a:r>
          </a:p>
          <a:p>
            <a:endParaRPr lang="en-US" sz="1600" b="1" u="sng" dirty="0"/>
          </a:p>
          <a:p>
            <a:r>
              <a:rPr lang="en-US" sz="2000" b="1" u="sng" dirty="0"/>
              <a:t>51-52 AD</a:t>
            </a:r>
            <a:r>
              <a:rPr lang="en-US" sz="2000" b="1" i="1" dirty="0"/>
              <a:t>   </a:t>
            </a:r>
            <a:r>
              <a:rPr lang="en-US" sz="2000" dirty="0"/>
              <a:t>2</a:t>
            </a:r>
            <a:r>
              <a:rPr lang="en-US" sz="2000" baseline="30000" dirty="0"/>
              <a:t>nd</a:t>
            </a:r>
            <a:r>
              <a:rPr lang="en-US" sz="2000" dirty="0"/>
              <a:t> missionary trip</a:t>
            </a:r>
          </a:p>
          <a:p>
            <a:r>
              <a:rPr lang="en-US" sz="2000" dirty="0"/>
              <a:t>(18 months at Corinth, Acts 18:1-18)</a:t>
            </a:r>
          </a:p>
          <a:p>
            <a:endParaRPr lang="en-US" sz="2000" dirty="0"/>
          </a:p>
          <a:p>
            <a:r>
              <a:rPr lang="en-US" sz="2000" b="1" u="sng" dirty="0"/>
              <a:t>54 -56  AD</a:t>
            </a:r>
            <a:r>
              <a:rPr lang="en-US" sz="2000" b="1" dirty="0"/>
              <a:t>   </a:t>
            </a:r>
            <a:r>
              <a:rPr lang="en-US" sz="2000" dirty="0"/>
              <a:t>3</a:t>
            </a:r>
            <a:r>
              <a:rPr lang="en-US" sz="2000" baseline="30000" dirty="0"/>
              <a:t>rd</a:t>
            </a:r>
            <a:r>
              <a:rPr lang="en-US" sz="2000" dirty="0"/>
              <a:t> missionary trip</a:t>
            </a:r>
          </a:p>
          <a:p>
            <a:r>
              <a:rPr lang="en-US" sz="2000" dirty="0"/>
              <a:t>(3 years at Ephesus, Acts  19:1-10)</a:t>
            </a:r>
          </a:p>
          <a:p>
            <a:r>
              <a:rPr lang="en-US" sz="2000" dirty="0"/>
              <a:t>Writes  1</a:t>
            </a:r>
            <a:r>
              <a:rPr lang="en-US" sz="2000" baseline="30000" dirty="0"/>
              <a:t>st</a:t>
            </a:r>
            <a:r>
              <a:rPr lang="en-US" sz="2000" dirty="0"/>
              <a:t> Corinthians     </a:t>
            </a:r>
          </a:p>
          <a:p>
            <a:r>
              <a:rPr lang="en-US" sz="2000" dirty="0"/>
              <a:t>---------------------------------------------</a:t>
            </a:r>
          </a:p>
          <a:p>
            <a:r>
              <a:rPr lang="en-US" sz="700" dirty="0"/>
              <a:t> </a:t>
            </a:r>
          </a:p>
          <a:p>
            <a:r>
              <a:rPr lang="en-US" sz="2000" dirty="0"/>
              <a:t>Paul’s “painful visit” to Corinth </a:t>
            </a:r>
          </a:p>
          <a:p>
            <a:r>
              <a:rPr lang="en-US" sz="2000" dirty="0"/>
              <a:t>(2 Cor 2:1, 5-8, 7:12, 12:14, 13:1-2)</a:t>
            </a:r>
          </a:p>
          <a:p>
            <a:endParaRPr lang="en-US" sz="2000" dirty="0"/>
          </a:p>
          <a:p>
            <a:r>
              <a:rPr lang="en-US" sz="2000" dirty="0"/>
              <a:t>Paul’s “severe letter” to Corinth </a:t>
            </a:r>
          </a:p>
          <a:p>
            <a:r>
              <a:rPr lang="en-US" sz="2000" dirty="0"/>
              <a:t>(2 Cor 2:3-4, 7:8-12, 12:18 )</a:t>
            </a:r>
          </a:p>
          <a:p>
            <a:endParaRPr lang="en-US" sz="2000" dirty="0"/>
          </a:p>
          <a:p>
            <a:r>
              <a:rPr lang="en-US" sz="2000" b="1" u="sng" dirty="0"/>
              <a:t>55-57 AD</a:t>
            </a:r>
            <a:r>
              <a:rPr lang="en-US" sz="2000" b="1" dirty="0"/>
              <a:t>    </a:t>
            </a:r>
          </a:p>
          <a:p>
            <a:r>
              <a:rPr lang="en-US" sz="2000" dirty="0"/>
              <a:t>Writes 2</a:t>
            </a:r>
            <a:r>
              <a:rPr lang="en-US" sz="2000" baseline="30000" dirty="0"/>
              <a:t>nd</a:t>
            </a:r>
            <a:r>
              <a:rPr lang="en-US" sz="2000" dirty="0"/>
              <a:t> Corinthians   (Acts 19:23 ?)</a:t>
            </a:r>
          </a:p>
          <a:p>
            <a:endParaRPr lang="en-US" sz="2000" dirty="0"/>
          </a:p>
          <a:p>
            <a:r>
              <a:rPr lang="en-US" sz="2000" b="1" dirty="0"/>
              <a:t>?  AD  </a:t>
            </a:r>
            <a:r>
              <a:rPr lang="en-US" sz="2000" dirty="0"/>
              <a:t>Paul’s anticipated visit</a:t>
            </a:r>
          </a:p>
          <a:p>
            <a:r>
              <a:rPr lang="en-US" sz="2000" dirty="0"/>
              <a:t>(Acts 20:1-3)</a:t>
            </a:r>
          </a:p>
        </p:txBody>
      </p:sp>
      <p:sp>
        <p:nvSpPr>
          <p:cNvPr id="4" name="Oval 3">
            <a:extLst>
              <a:ext uri="{FF2B5EF4-FFF2-40B4-BE49-F238E27FC236}">
                <a16:creationId xmlns:a16="http://schemas.microsoft.com/office/drawing/2014/main" id="{FCF554F3-085D-47D5-AFD8-04111D920B05}"/>
              </a:ext>
            </a:extLst>
          </p:cNvPr>
          <p:cNvSpPr/>
          <p:nvPr/>
        </p:nvSpPr>
        <p:spPr>
          <a:xfrm>
            <a:off x="430695" y="2471532"/>
            <a:ext cx="689113" cy="63610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5C5A542-63CD-442A-8417-7549D575AEA0}"/>
              </a:ext>
            </a:extLst>
          </p:cNvPr>
          <p:cNvSpPr/>
          <p:nvPr/>
        </p:nvSpPr>
        <p:spPr>
          <a:xfrm>
            <a:off x="6185561" y="3254671"/>
            <a:ext cx="592926" cy="58562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5647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ap&#10;&#10;Description automatically generated">
            <a:extLst>
              <a:ext uri="{FF2B5EF4-FFF2-40B4-BE49-F238E27FC236}">
                <a16:creationId xmlns:a16="http://schemas.microsoft.com/office/drawing/2014/main" id="{05D5F82C-748C-467C-8287-E04EAA1D154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666" t="8889" r="4890" b="6190"/>
          <a:stretch/>
        </p:blipFill>
        <p:spPr>
          <a:xfrm>
            <a:off x="208546" y="166910"/>
            <a:ext cx="9609221" cy="6548959"/>
          </a:xfrm>
        </p:spPr>
      </p:pic>
      <p:sp>
        <p:nvSpPr>
          <p:cNvPr id="3" name="TextBox 2">
            <a:extLst>
              <a:ext uri="{FF2B5EF4-FFF2-40B4-BE49-F238E27FC236}">
                <a16:creationId xmlns:a16="http://schemas.microsoft.com/office/drawing/2014/main" id="{96947C23-0320-4FF3-A845-C6E2D2D97DFB}"/>
              </a:ext>
            </a:extLst>
          </p:cNvPr>
          <p:cNvSpPr txBox="1"/>
          <p:nvPr/>
        </p:nvSpPr>
        <p:spPr>
          <a:xfrm>
            <a:off x="9946105" y="222448"/>
            <a:ext cx="2489336" cy="6370975"/>
          </a:xfrm>
          <a:prstGeom prst="rect">
            <a:avLst/>
          </a:prstGeom>
          <a:noFill/>
        </p:spPr>
        <p:txBody>
          <a:bodyPr wrap="none" rtlCol="0">
            <a:spAutoFit/>
          </a:bodyPr>
          <a:lstStyle/>
          <a:p>
            <a:r>
              <a:rPr lang="en-US" sz="2400" dirty="0"/>
              <a:t>The apostle </a:t>
            </a:r>
          </a:p>
          <a:p>
            <a:r>
              <a:rPr lang="en-US" sz="2400" dirty="0"/>
              <a:t>(sent one) </a:t>
            </a:r>
          </a:p>
          <a:p>
            <a:r>
              <a:rPr lang="en-US" sz="2400" dirty="0"/>
              <a:t>Paul  </a:t>
            </a:r>
          </a:p>
          <a:p>
            <a:r>
              <a:rPr lang="en-US" sz="2400" dirty="0"/>
              <a:t>ministered </a:t>
            </a:r>
          </a:p>
          <a:p>
            <a:r>
              <a:rPr lang="en-US" sz="2400" dirty="0"/>
              <a:t>1 ½ years </a:t>
            </a:r>
          </a:p>
          <a:p>
            <a:r>
              <a:rPr lang="en-US" sz="2400" dirty="0"/>
              <a:t>at Corinth</a:t>
            </a:r>
          </a:p>
          <a:p>
            <a:endParaRPr lang="en-US" sz="24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ea typeface="Cambria Math" panose="02040503050406030204" pitchFamily="18" charset="0"/>
                <a:cs typeface="Wingdings 3" panose="05040102010807070707" pitchFamily="18" charset="2"/>
              </a:rPr>
              <a:t>Large seaport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ea typeface="Cambria Math" panose="02040503050406030204" pitchFamily="18" charset="0"/>
                <a:cs typeface="Wingdings 3" panose="05040102010807070707" pitchFamily="18" charset="2"/>
              </a:rPr>
              <a:t>and crossroads.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ea typeface="Cambria Math" panose="02040503050406030204" pitchFamily="18" charset="0"/>
                <a:cs typeface="Wingdings 3" panose="05040102010807070707" pitchFamily="18" charset="2"/>
              </a:rPr>
              <a:t>A commercial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ea typeface="Cambria Math" panose="02040503050406030204" pitchFamily="18" charset="0"/>
                <a:cs typeface="Wingdings 3" panose="05040102010807070707" pitchFamily="18" charset="2"/>
              </a:rPr>
              <a:t>city with a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ea typeface="Cambria Math" panose="02040503050406030204" pitchFamily="18" charset="0"/>
                <a:cs typeface="Wingdings 3" panose="05040102010807070707" pitchFamily="18" charset="2"/>
              </a:rPr>
              <a:t>cosmopolitan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ea typeface="Cambria Math" panose="02040503050406030204" pitchFamily="18" charset="0"/>
                <a:cs typeface="Wingdings 3" panose="05040102010807070707" pitchFamily="18" charset="2"/>
              </a:rPr>
              <a:t>population.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ea typeface="Cambria Math" panose="02040503050406030204" pitchFamily="18" charset="0"/>
                <a:cs typeface="Wingdings 3" panose="05040102010807070707" pitchFamily="18" charset="2"/>
              </a:rPr>
              <a:t>The hill temple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ea typeface="Cambria Math" panose="02040503050406030204" pitchFamily="18" charset="0"/>
                <a:cs typeface="Wingdings 3" panose="05040102010807070707" pitchFamily="18" charset="2"/>
              </a:rPr>
              <a:t>of Aphrodite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ea typeface="Cambria Math" panose="02040503050406030204" pitchFamily="18" charset="0"/>
                <a:cs typeface="Wingdings 3" panose="05040102010807070707" pitchFamily="18" charset="2"/>
              </a:rPr>
              <a:t>is 1 km away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ea typeface="Cambria Math" panose="02040503050406030204" pitchFamily="18" charset="0"/>
                <a:cs typeface="Wingdings 3" panose="05040102010807070707" pitchFamily="18" charset="2"/>
              </a:rPr>
              <a:t>at </a:t>
            </a:r>
            <a:r>
              <a:rPr kumimoji="0" lang="en-US" altLang="en-US" sz="2400" b="0" i="0" u="none" strike="noStrike" cap="none" normalizeH="0" baseline="0" dirty="0" err="1">
                <a:ln>
                  <a:noFill/>
                </a:ln>
                <a:solidFill>
                  <a:schemeClr val="tx1"/>
                </a:solidFill>
                <a:effectLst/>
                <a:ea typeface="Cambria Math" panose="02040503050406030204" pitchFamily="18" charset="0"/>
                <a:cs typeface="Wingdings 3" panose="05040102010807070707" pitchFamily="18" charset="2"/>
              </a:rPr>
              <a:t>Acrocorinth</a:t>
            </a:r>
            <a:endParaRPr lang="en-US" sz="2400" dirty="0"/>
          </a:p>
        </p:txBody>
      </p:sp>
      <p:sp>
        <p:nvSpPr>
          <p:cNvPr id="4" name="Oval 3">
            <a:extLst>
              <a:ext uri="{FF2B5EF4-FFF2-40B4-BE49-F238E27FC236}">
                <a16:creationId xmlns:a16="http://schemas.microsoft.com/office/drawing/2014/main" id="{9DC20129-3C75-4329-9DEE-3722C9E172FE}"/>
              </a:ext>
            </a:extLst>
          </p:cNvPr>
          <p:cNvSpPr/>
          <p:nvPr/>
        </p:nvSpPr>
        <p:spPr>
          <a:xfrm>
            <a:off x="702527" y="2910468"/>
            <a:ext cx="2598233" cy="266514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625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7" name="Picture 6" descr="Map&#10;&#10;Description automatically generated with medium confidence">
            <a:extLst>
              <a:ext uri="{FF2B5EF4-FFF2-40B4-BE49-F238E27FC236}">
                <a16:creationId xmlns:a16="http://schemas.microsoft.com/office/drawing/2014/main" id="{4D076E3F-78E0-4C8E-8B2C-3028449206F6}"/>
              </a:ext>
            </a:extLst>
          </p:cNvPr>
          <p:cNvPicPr>
            <a:picLocks noChangeAspect="1"/>
          </p:cNvPicPr>
          <p:nvPr/>
        </p:nvPicPr>
        <p:blipFill rotWithShape="1">
          <a:blip r:embed="rId3">
            <a:extLst>
              <a:ext uri="{28A0092B-C50C-407E-A947-70E740481C1C}">
                <a14:useLocalDpi xmlns:a14="http://schemas.microsoft.com/office/drawing/2010/main" val="0"/>
              </a:ext>
            </a:extLst>
          </a:blip>
          <a:srcRect t="11939" r="-2" b="4171"/>
          <a:stretch/>
        </p:blipFill>
        <p:spPr>
          <a:xfrm>
            <a:off x="195518" y="165507"/>
            <a:ext cx="11800963" cy="5160471"/>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pic>
        <p:nvPicPr>
          <p:cNvPr id="6" name="Picture 2">
            <a:extLst>
              <a:ext uri="{FF2B5EF4-FFF2-40B4-BE49-F238E27FC236}">
                <a16:creationId xmlns:a16="http://schemas.microsoft.com/office/drawing/2014/main" id="{75FD5374-58EB-417A-B17C-4F3EDD487DC4}"/>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0110537" y="5470358"/>
            <a:ext cx="2081463" cy="138764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A607355-10C2-41BA-B251-BA7D2479A159}"/>
              </a:ext>
            </a:extLst>
          </p:cNvPr>
          <p:cNvSpPr txBox="1"/>
          <p:nvPr/>
        </p:nvSpPr>
        <p:spPr>
          <a:xfrm>
            <a:off x="4523875" y="6230828"/>
            <a:ext cx="5422230" cy="461665"/>
          </a:xfrm>
          <a:prstGeom prst="rect">
            <a:avLst/>
          </a:prstGeom>
          <a:noFill/>
        </p:spPr>
        <p:txBody>
          <a:bodyPr wrap="square">
            <a:spAutoFit/>
          </a:bodyPr>
          <a:lstStyle/>
          <a:p>
            <a:r>
              <a:rPr lang="en-US" sz="2400" b="0" i="0" dirty="0">
                <a:effectLst/>
                <a:latin typeface="Roboto"/>
              </a:rPr>
              <a:t>Temple of Aphrodite at </a:t>
            </a:r>
            <a:r>
              <a:rPr lang="en-US" sz="2400" b="0" i="0" dirty="0" err="1">
                <a:effectLst/>
                <a:latin typeface="Roboto"/>
              </a:rPr>
              <a:t>Acrocorinth</a:t>
            </a:r>
            <a:endParaRPr lang="en-US" sz="2400" dirty="0"/>
          </a:p>
        </p:txBody>
      </p:sp>
      <p:sp>
        <p:nvSpPr>
          <p:cNvPr id="15" name="TextBox 14">
            <a:extLst>
              <a:ext uri="{FF2B5EF4-FFF2-40B4-BE49-F238E27FC236}">
                <a16:creationId xmlns:a16="http://schemas.microsoft.com/office/drawing/2014/main" id="{271AB32A-2E17-4462-B42C-EB3F73B1801D}"/>
              </a:ext>
            </a:extLst>
          </p:cNvPr>
          <p:cNvSpPr txBox="1"/>
          <p:nvPr/>
        </p:nvSpPr>
        <p:spPr>
          <a:xfrm>
            <a:off x="814039" y="5459004"/>
            <a:ext cx="8284382" cy="461665"/>
          </a:xfrm>
          <a:prstGeom prst="rect">
            <a:avLst/>
          </a:prstGeom>
          <a:noFill/>
        </p:spPr>
        <p:txBody>
          <a:bodyPr wrap="square">
            <a:spAutoFit/>
          </a:bodyPr>
          <a:lstStyle/>
          <a:p>
            <a:r>
              <a:rPr lang="en-US" sz="2400" dirty="0">
                <a:latin typeface="Roboto"/>
              </a:rPr>
              <a:t>Ancient City of Corinth with the Bema Seat  (1 Cor 3:10-15)</a:t>
            </a:r>
            <a:endParaRPr lang="en-US" sz="2400" dirty="0"/>
          </a:p>
        </p:txBody>
      </p:sp>
      <p:sp>
        <p:nvSpPr>
          <p:cNvPr id="16" name="Oval 15">
            <a:extLst>
              <a:ext uri="{FF2B5EF4-FFF2-40B4-BE49-F238E27FC236}">
                <a16:creationId xmlns:a16="http://schemas.microsoft.com/office/drawing/2014/main" id="{F1F3F57B-CB97-4902-9B7A-F43D267441F8}"/>
              </a:ext>
            </a:extLst>
          </p:cNvPr>
          <p:cNvSpPr/>
          <p:nvPr/>
        </p:nvSpPr>
        <p:spPr>
          <a:xfrm>
            <a:off x="1973766" y="1839952"/>
            <a:ext cx="1170878" cy="10259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B31A6D8F-6A63-43DD-9285-34D527597F4D}"/>
              </a:ext>
            </a:extLst>
          </p:cNvPr>
          <p:cNvSpPr/>
          <p:nvPr/>
        </p:nvSpPr>
        <p:spPr>
          <a:xfrm>
            <a:off x="9387940" y="6230828"/>
            <a:ext cx="72259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8276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4AED2-2C17-4710-8BC3-F19FDE68FBE9}"/>
              </a:ext>
            </a:extLst>
          </p:cNvPr>
          <p:cNvSpPr>
            <a:spLocks noGrp="1"/>
          </p:cNvSpPr>
          <p:nvPr>
            <p:ph type="title"/>
          </p:nvPr>
        </p:nvSpPr>
        <p:spPr>
          <a:xfrm>
            <a:off x="5529260" y="190500"/>
            <a:ext cx="6353175" cy="685799"/>
          </a:xfrm>
        </p:spPr>
        <p:txBody>
          <a:bodyPr>
            <a:noAutofit/>
          </a:bodyPr>
          <a:lstStyle/>
          <a:p>
            <a:r>
              <a:rPr lang="en-US" sz="2800" dirty="0"/>
              <a:t>Outlines of 1 Corinthians</a:t>
            </a:r>
          </a:p>
        </p:txBody>
      </p:sp>
      <p:sp>
        <p:nvSpPr>
          <p:cNvPr id="4" name="Content Placeholder 3">
            <a:extLst>
              <a:ext uri="{FF2B5EF4-FFF2-40B4-BE49-F238E27FC236}">
                <a16:creationId xmlns:a16="http://schemas.microsoft.com/office/drawing/2014/main" id="{986F3E73-CE4A-4D0D-A72B-42390A9338AB}"/>
              </a:ext>
            </a:extLst>
          </p:cNvPr>
          <p:cNvSpPr>
            <a:spLocks noGrp="1"/>
          </p:cNvSpPr>
          <p:nvPr>
            <p:ph idx="1"/>
          </p:nvPr>
        </p:nvSpPr>
        <p:spPr>
          <a:xfrm>
            <a:off x="142876" y="247651"/>
            <a:ext cx="7200899" cy="6419849"/>
          </a:xfrm>
        </p:spPr>
        <p:txBody>
          <a:bodyPr>
            <a:normAutofit lnSpcReduction="10000"/>
          </a:bodyPr>
          <a:lstStyle/>
          <a:p>
            <a:pPr marL="0" marR="0" indent="0">
              <a:lnSpc>
                <a:spcPts val="1200"/>
              </a:lnSpc>
              <a:spcBef>
                <a:spcPts val="0"/>
              </a:spcBef>
              <a:spcAft>
                <a:spcPts val="0"/>
              </a:spcAft>
              <a:buNone/>
            </a:pPr>
            <a:r>
              <a:rPr lang="en-US" b="1" i="0" dirty="0">
                <a:solidFill>
                  <a:srgbClr val="FF0000"/>
                </a:solidFill>
                <a:effectLst/>
                <a:latin typeface="Verdana" panose="020B0604030504040204" pitchFamily="34" charset="0"/>
                <a:ea typeface="Cambria Math" panose="02040503050406030204" pitchFamily="18" charset="0"/>
                <a:cs typeface="Wingdings 3" panose="05040102010807070707" pitchFamily="18" charset="2"/>
              </a:rPr>
              <a:t>I 	Body  Life “in a local church”</a:t>
            </a:r>
          </a:p>
          <a:p>
            <a:pPr marL="0" marR="0" indent="0">
              <a:lnSpc>
                <a:spcPts val="1200"/>
              </a:lnSpc>
              <a:spcBef>
                <a:spcPts val="0"/>
              </a:spcBef>
              <a:spcAft>
                <a:spcPts val="0"/>
              </a:spcAft>
              <a:buNone/>
            </a:pPr>
            <a:r>
              <a:rPr lang="en-US" b="1" i="0" dirty="0">
                <a:solidFill>
                  <a:srgbClr val="FF0000"/>
                </a:solidFill>
                <a:effectLst/>
                <a:latin typeface="Verdana" panose="020B0604030504040204" pitchFamily="34" charset="0"/>
                <a:ea typeface="Cambria Math" panose="02040503050406030204" pitchFamily="18" charset="0"/>
                <a:cs typeface="Wingdings 3" panose="05040102010807070707" pitchFamily="18" charset="2"/>
              </a:rPr>
              <a:t>             </a:t>
            </a:r>
          </a:p>
          <a:p>
            <a:pPr marL="0" marR="0" indent="0">
              <a:lnSpc>
                <a:spcPts val="1200"/>
              </a:lnSpc>
              <a:spcBef>
                <a:spcPts val="0"/>
              </a:spcBef>
              <a:spcAft>
                <a:spcPts val="0"/>
              </a:spcAft>
              <a:buNone/>
            </a:pPr>
            <a:r>
              <a:rPr lang="en-US" b="1" dirty="0">
                <a:solidFill>
                  <a:srgbClr val="FF0000"/>
                </a:solidFill>
                <a:effectLst/>
                <a:latin typeface="Verdana" panose="020B0604030504040204" pitchFamily="34" charset="0"/>
                <a:ea typeface="Cambria Math" panose="02040503050406030204" pitchFamily="18" charset="0"/>
                <a:cs typeface="Wingdings 3" panose="05040102010807070707" pitchFamily="18" charset="2"/>
              </a:rPr>
              <a:t>           (body is soma in Greek)</a:t>
            </a:r>
            <a:endParaRPr lang="en-US" b="1" i="0" dirty="0">
              <a:solidFill>
                <a:srgbClr val="FF0000"/>
              </a:solidFill>
              <a:effectLst/>
              <a:latin typeface="Verdana" panose="020B0604030504040204" pitchFamily="34" charset="0"/>
              <a:ea typeface="Cambria Math" panose="02040503050406030204" pitchFamily="18" charset="0"/>
              <a:cs typeface="Wingdings 3" panose="05040102010807070707" pitchFamily="18" charset="2"/>
            </a:endParaRPr>
          </a:p>
          <a:p>
            <a:pPr marL="0" marR="0" indent="0">
              <a:lnSpc>
                <a:spcPts val="1200"/>
              </a:lnSpc>
              <a:spcBef>
                <a:spcPts val="0"/>
              </a:spcBef>
              <a:spcAft>
                <a:spcPts val="0"/>
              </a:spcAft>
              <a:buNone/>
            </a:pPr>
            <a:endParaRPr lang="en-US" u="sng" dirty="0">
              <a:effectLst/>
              <a:latin typeface="Verdana" panose="020B0604030504040204" pitchFamily="34" charset="0"/>
              <a:ea typeface="Cambria Math" panose="02040503050406030204" pitchFamily="18" charset="0"/>
              <a:cs typeface="Wingdings 3" panose="05040102010807070707" pitchFamily="18" charset="2"/>
            </a:endParaRPr>
          </a:p>
          <a:p>
            <a:pPr marL="0" marR="0" indent="0">
              <a:lnSpc>
                <a:spcPts val="1200"/>
              </a:lnSpc>
              <a:spcBef>
                <a:spcPts val="0"/>
              </a:spcBef>
              <a:spcAft>
                <a:spcPts val="0"/>
              </a:spcAft>
              <a:buNone/>
            </a:pPr>
            <a:endParaRPr lang="en-US" dirty="0">
              <a:effectLst/>
              <a:latin typeface="Verdana" panose="020B0604030504040204" pitchFamily="34" charset="0"/>
              <a:ea typeface="Cambria Math" panose="02040503050406030204" pitchFamily="18" charset="0"/>
              <a:cs typeface="Wingdings 3" panose="05040102010807070707" pitchFamily="18" charset="2"/>
            </a:endParaRPr>
          </a:p>
          <a:p>
            <a:pPr marL="0" marR="0" indent="0">
              <a:lnSpc>
                <a:spcPts val="1200"/>
              </a:lnSpc>
              <a:spcBef>
                <a:spcPts val="0"/>
              </a:spcBef>
              <a:spcAft>
                <a:spcPts val="0"/>
              </a:spcAft>
              <a:buNone/>
            </a:pPr>
            <a:r>
              <a:rPr lang="en-US" dirty="0">
                <a:effectLst/>
                <a:latin typeface="Verdana" panose="020B0604030504040204" pitchFamily="34" charset="0"/>
                <a:ea typeface="Cambria Math" panose="02040503050406030204" pitchFamily="18" charset="0"/>
                <a:cs typeface="Wingdings 3" panose="05040102010807070707" pitchFamily="18" charset="2"/>
              </a:rPr>
              <a:t>1-4	Body divided (0x)</a:t>
            </a:r>
          </a:p>
          <a:p>
            <a:pPr marL="0" marR="0">
              <a:lnSpc>
                <a:spcPts val="1200"/>
              </a:lnSpc>
              <a:spcBef>
                <a:spcPts val="0"/>
              </a:spcBef>
              <a:spcAft>
                <a:spcPts val="0"/>
              </a:spcAft>
            </a:pPr>
            <a:endParaRPr lang="en-US" dirty="0">
              <a:effectLst/>
              <a:latin typeface="Wingdings 3" panose="05040102010807070707" pitchFamily="18" charset="2"/>
              <a:ea typeface="Cambria Math" panose="02040503050406030204" pitchFamily="18" charset="0"/>
              <a:cs typeface="Wingdings 3" panose="05040102010807070707" pitchFamily="18" charset="2"/>
            </a:endParaRPr>
          </a:p>
          <a:p>
            <a:pPr marL="0" marR="0" indent="0">
              <a:lnSpc>
                <a:spcPts val="1200"/>
              </a:lnSpc>
              <a:spcBef>
                <a:spcPts val="0"/>
              </a:spcBef>
              <a:spcAft>
                <a:spcPts val="0"/>
              </a:spcAft>
              <a:buNone/>
            </a:pPr>
            <a:r>
              <a:rPr lang="en-US" dirty="0">
                <a:effectLst/>
                <a:latin typeface="Verdana" panose="020B0604030504040204" pitchFamily="34" charset="0"/>
                <a:ea typeface="Cambria Math" panose="02040503050406030204" pitchFamily="18" charset="0"/>
                <a:cs typeface="Wingdings 3" panose="05040102010807070707" pitchFamily="18" charset="2"/>
              </a:rPr>
              <a:t>5-7	Body sins physically (12x)</a:t>
            </a:r>
          </a:p>
          <a:p>
            <a:pPr marL="0" marR="0" indent="0">
              <a:lnSpc>
                <a:spcPts val="1200"/>
              </a:lnSpc>
              <a:spcBef>
                <a:spcPts val="0"/>
              </a:spcBef>
              <a:spcAft>
                <a:spcPts val="0"/>
              </a:spcAft>
              <a:buNone/>
            </a:pPr>
            <a:endParaRPr lang="en-US" dirty="0">
              <a:effectLst/>
              <a:latin typeface="Verdana" panose="020B0604030504040204" pitchFamily="34" charset="0"/>
              <a:ea typeface="Cambria Math" panose="02040503050406030204" pitchFamily="18" charset="0"/>
              <a:cs typeface="Wingdings 3" panose="05040102010807070707" pitchFamily="18" charset="2"/>
            </a:endParaRPr>
          </a:p>
          <a:p>
            <a:pPr marL="0" marR="0" indent="0">
              <a:lnSpc>
                <a:spcPts val="1200"/>
              </a:lnSpc>
              <a:spcBef>
                <a:spcPts val="0"/>
              </a:spcBef>
              <a:spcAft>
                <a:spcPts val="0"/>
              </a:spcAft>
              <a:buNone/>
            </a:pPr>
            <a:endParaRPr lang="en-US" b="1" dirty="0">
              <a:effectLst/>
              <a:latin typeface="Verdana" panose="020B0604030504040204" pitchFamily="34" charset="0"/>
              <a:ea typeface="Cambria Math" panose="02040503050406030204" pitchFamily="18" charset="0"/>
              <a:cs typeface="Wingdings 3" panose="05040102010807070707" pitchFamily="18" charset="2"/>
            </a:endParaRPr>
          </a:p>
          <a:p>
            <a:pPr marL="0" marR="0" indent="0">
              <a:lnSpc>
                <a:spcPts val="1200"/>
              </a:lnSpc>
              <a:spcBef>
                <a:spcPts val="0"/>
              </a:spcBef>
              <a:spcAft>
                <a:spcPts val="0"/>
              </a:spcAft>
              <a:buNone/>
            </a:pPr>
            <a:r>
              <a:rPr lang="en-US" b="1" dirty="0">
                <a:effectLst/>
                <a:latin typeface="Verdana" panose="020B0604030504040204" pitchFamily="34" charset="0"/>
                <a:ea typeface="Cambria Math" panose="02040503050406030204" pitchFamily="18" charset="0"/>
                <a:cs typeface="Wingdings 3" panose="05040102010807070707" pitchFamily="18" charset="2"/>
              </a:rPr>
              <a:t>8-11	Body sins spiritually (6x)</a:t>
            </a:r>
          </a:p>
          <a:p>
            <a:pPr marL="0" marR="0" indent="0">
              <a:lnSpc>
                <a:spcPts val="1200"/>
              </a:lnSpc>
              <a:spcBef>
                <a:spcPts val="0"/>
              </a:spcBef>
              <a:spcAft>
                <a:spcPts val="0"/>
              </a:spcAft>
              <a:buNone/>
            </a:pPr>
            <a:endParaRPr lang="en-US" b="1" dirty="0">
              <a:effectLst/>
              <a:latin typeface="Verdana" panose="020B0604030504040204" pitchFamily="34" charset="0"/>
              <a:ea typeface="Cambria Math" panose="02040503050406030204" pitchFamily="18" charset="0"/>
              <a:cs typeface="Wingdings 3" panose="05040102010807070707" pitchFamily="18" charset="2"/>
            </a:endParaRPr>
          </a:p>
          <a:p>
            <a:pPr marL="0" marR="0" indent="0">
              <a:lnSpc>
                <a:spcPts val="1200"/>
              </a:lnSpc>
              <a:spcBef>
                <a:spcPts val="0"/>
              </a:spcBef>
              <a:spcAft>
                <a:spcPts val="0"/>
              </a:spcAft>
              <a:buNone/>
            </a:pPr>
            <a:endParaRPr lang="en-US" b="1" dirty="0">
              <a:effectLst/>
              <a:latin typeface="Verdana" panose="020B0604030504040204" pitchFamily="34" charset="0"/>
              <a:ea typeface="Cambria Math" panose="02040503050406030204" pitchFamily="18" charset="0"/>
              <a:cs typeface="Wingdings 3" panose="05040102010807070707" pitchFamily="18" charset="2"/>
            </a:endParaRPr>
          </a:p>
          <a:p>
            <a:pPr marL="0" marR="0" indent="0">
              <a:lnSpc>
                <a:spcPts val="1200"/>
              </a:lnSpc>
              <a:spcBef>
                <a:spcPts val="0"/>
              </a:spcBef>
              <a:spcAft>
                <a:spcPts val="0"/>
              </a:spcAft>
              <a:buNone/>
            </a:pPr>
            <a:r>
              <a:rPr lang="en-US" dirty="0">
                <a:effectLst/>
                <a:latin typeface="Verdana" panose="020B0604030504040204" pitchFamily="34" charset="0"/>
                <a:ea typeface="Cambria Math" panose="02040503050406030204" pitchFamily="18" charset="0"/>
                <a:cs typeface="Wingdings 3" panose="05040102010807070707" pitchFamily="18" charset="2"/>
              </a:rPr>
              <a:t>12-14	Body united (23x)</a:t>
            </a:r>
          </a:p>
          <a:p>
            <a:pPr marL="0" marR="0" indent="0">
              <a:lnSpc>
                <a:spcPts val="1200"/>
              </a:lnSpc>
              <a:spcBef>
                <a:spcPts val="0"/>
              </a:spcBef>
              <a:spcAft>
                <a:spcPts val="0"/>
              </a:spcAft>
              <a:buNone/>
            </a:pPr>
            <a:endParaRPr lang="en-US" dirty="0">
              <a:effectLst/>
              <a:latin typeface="Verdana" panose="020B0604030504040204" pitchFamily="34" charset="0"/>
              <a:ea typeface="Cambria Math" panose="02040503050406030204" pitchFamily="18" charset="0"/>
              <a:cs typeface="Wingdings 3" panose="05040102010807070707" pitchFamily="18" charset="2"/>
            </a:endParaRPr>
          </a:p>
          <a:p>
            <a:pPr marL="457200" marR="0" indent="-457200">
              <a:lnSpc>
                <a:spcPts val="1200"/>
              </a:lnSpc>
              <a:spcBef>
                <a:spcPts val="0"/>
              </a:spcBef>
              <a:spcAft>
                <a:spcPts val="0"/>
              </a:spcAft>
              <a:buAutoNum type="arabicPlain" startAt="15"/>
            </a:pPr>
            <a:r>
              <a:rPr lang="en-US" dirty="0">
                <a:effectLst/>
                <a:latin typeface="Verdana" panose="020B0604030504040204" pitchFamily="34" charset="0"/>
                <a:ea typeface="Cambria Math" panose="02040503050406030204" pitchFamily="18" charset="0"/>
                <a:cs typeface="Wingdings 3" panose="05040102010807070707" pitchFamily="18" charset="2"/>
              </a:rPr>
              <a:t>     Body transformed (10x)</a:t>
            </a:r>
          </a:p>
          <a:p>
            <a:pPr marL="457200" marR="0" indent="-457200">
              <a:lnSpc>
                <a:spcPts val="1200"/>
              </a:lnSpc>
              <a:spcBef>
                <a:spcPts val="0"/>
              </a:spcBef>
              <a:spcAft>
                <a:spcPts val="0"/>
              </a:spcAft>
              <a:buAutoNum type="arabicPlain" startAt="15"/>
            </a:pPr>
            <a:endParaRPr lang="en-US" dirty="0">
              <a:effectLst/>
              <a:latin typeface="Verdana" panose="020B0604030504040204" pitchFamily="34" charset="0"/>
              <a:ea typeface="Cambria Math" panose="02040503050406030204" pitchFamily="18" charset="0"/>
              <a:cs typeface="Wingdings 3" panose="05040102010807070707" pitchFamily="18" charset="2"/>
            </a:endParaRPr>
          </a:p>
          <a:p>
            <a:pPr marL="457200" marR="0" indent="-457200">
              <a:lnSpc>
                <a:spcPts val="1200"/>
              </a:lnSpc>
              <a:spcBef>
                <a:spcPts val="0"/>
              </a:spcBef>
              <a:spcAft>
                <a:spcPts val="0"/>
              </a:spcAft>
              <a:buAutoNum type="arabicPlain" startAt="15"/>
            </a:pPr>
            <a:r>
              <a:rPr lang="en-US" dirty="0">
                <a:effectLst/>
                <a:latin typeface="Verdana" panose="020B0604030504040204" pitchFamily="34" charset="0"/>
                <a:ea typeface="Cambria Math" panose="02040503050406030204" pitchFamily="18" charset="0"/>
                <a:cs typeface="Wingdings 3" panose="05040102010807070707" pitchFamily="18" charset="2"/>
              </a:rPr>
              <a:t>     Body life (0x)</a:t>
            </a:r>
          </a:p>
          <a:p>
            <a:pPr marL="0" marR="0" indent="0">
              <a:spcBef>
                <a:spcPts val="0"/>
              </a:spcBef>
              <a:spcAft>
                <a:spcPts val="0"/>
              </a:spcAft>
              <a:buNone/>
            </a:pPr>
            <a:endParaRPr lang="en-US" dirty="0">
              <a:effectLst/>
              <a:latin typeface="Wingdings 3" panose="05040102010807070707" pitchFamily="18" charset="2"/>
              <a:ea typeface="Cambria Math" panose="02040503050406030204" pitchFamily="18" charset="0"/>
              <a:cs typeface="Wingdings 3" panose="05040102010807070707" pitchFamily="18" charset="2"/>
            </a:endParaRPr>
          </a:p>
          <a:p>
            <a:pPr marL="0" marR="0" indent="0">
              <a:lnSpc>
                <a:spcPts val="1200"/>
              </a:lnSpc>
              <a:spcBef>
                <a:spcPts val="0"/>
              </a:spcBef>
              <a:spcAft>
                <a:spcPts val="0"/>
              </a:spcAft>
              <a:buNone/>
            </a:pPr>
            <a:r>
              <a:rPr lang="en-US" dirty="0">
                <a:effectLst/>
                <a:latin typeface="Verdana" panose="020B0604030504040204" pitchFamily="34" charset="0"/>
                <a:ea typeface="Cambria Math" panose="02040503050406030204" pitchFamily="18" charset="0"/>
                <a:cs typeface="Wingdings 3" panose="05040102010807070707" pitchFamily="18" charset="2"/>
              </a:rPr>
              <a:t> </a:t>
            </a:r>
            <a:endParaRPr lang="en-US" dirty="0">
              <a:effectLst/>
              <a:latin typeface="Wingdings 3" panose="05040102010807070707" pitchFamily="18" charset="2"/>
              <a:ea typeface="Cambria Math" panose="02040503050406030204" pitchFamily="18" charset="0"/>
              <a:cs typeface="Wingdings 3" panose="05040102010807070707" pitchFamily="18" charset="2"/>
            </a:endParaRPr>
          </a:p>
          <a:p>
            <a:pPr marL="0" marR="0" indent="0" algn="l">
              <a:lnSpc>
                <a:spcPts val="1200"/>
              </a:lnSpc>
              <a:spcBef>
                <a:spcPts val="0"/>
              </a:spcBef>
              <a:spcAft>
                <a:spcPts val="0"/>
              </a:spcAft>
              <a:buNone/>
            </a:pPr>
            <a:r>
              <a:rPr lang="en-US" b="1" i="0" dirty="0">
                <a:solidFill>
                  <a:srgbClr val="FF0000"/>
                </a:solidFill>
                <a:effectLst/>
                <a:latin typeface="Verdana" panose="020B0604030504040204" pitchFamily="34" charset="0"/>
                <a:ea typeface="Cambria Math" panose="02040503050406030204" pitchFamily="18" charset="0"/>
                <a:cs typeface="Wingdings 3" panose="05040102010807070707" pitchFamily="18" charset="2"/>
              </a:rPr>
              <a:t>II	Sin “in a local church”</a:t>
            </a:r>
          </a:p>
          <a:p>
            <a:pPr marL="0" marR="0" indent="0" algn="l">
              <a:lnSpc>
                <a:spcPts val="1200"/>
              </a:lnSpc>
              <a:spcBef>
                <a:spcPts val="0"/>
              </a:spcBef>
              <a:spcAft>
                <a:spcPts val="0"/>
              </a:spcAft>
              <a:buNone/>
            </a:pPr>
            <a:endParaRPr lang="en-US" b="1" dirty="0">
              <a:solidFill>
                <a:srgbClr val="FF0000"/>
              </a:solidFill>
              <a:effectLst/>
              <a:latin typeface="Verdana" panose="020B0604030504040204" pitchFamily="34" charset="0"/>
              <a:ea typeface="Cambria Math" panose="02040503050406030204" pitchFamily="18" charset="0"/>
              <a:cs typeface="Wingdings 3" panose="05040102010807070707" pitchFamily="18" charset="2"/>
            </a:endParaRPr>
          </a:p>
          <a:p>
            <a:pPr marL="0" marR="0" indent="0" algn="l">
              <a:lnSpc>
                <a:spcPts val="1200"/>
              </a:lnSpc>
              <a:spcBef>
                <a:spcPts val="0"/>
              </a:spcBef>
              <a:spcAft>
                <a:spcPts val="0"/>
              </a:spcAft>
              <a:buNone/>
            </a:pPr>
            <a:endParaRPr lang="en-US" b="1" dirty="0">
              <a:solidFill>
                <a:srgbClr val="FF0000"/>
              </a:solidFill>
              <a:effectLst/>
              <a:latin typeface="Verdana" panose="020B0604030504040204" pitchFamily="34" charset="0"/>
              <a:ea typeface="Cambria Math" panose="02040503050406030204" pitchFamily="18" charset="0"/>
              <a:cs typeface="Wingdings 3" panose="05040102010807070707" pitchFamily="18" charset="2"/>
            </a:endParaRPr>
          </a:p>
          <a:p>
            <a:pPr marL="0" marR="0" indent="0" algn="l">
              <a:lnSpc>
                <a:spcPts val="1200"/>
              </a:lnSpc>
              <a:spcBef>
                <a:spcPts val="0"/>
              </a:spcBef>
              <a:spcAft>
                <a:spcPts val="0"/>
              </a:spcAft>
              <a:buNone/>
            </a:pPr>
            <a:r>
              <a:rPr lang="en-US" dirty="0">
                <a:effectLst/>
                <a:latin typeface="Verdana" panose="020B0604030504040204" pitchFamily="34" charset="0"/>
                <a:ea typeface="Cambria Math" panose="02040503050406030204" pitchFamily="18" charset="0"/>
                <a:cs typeface="Wingdings 3" panose="05040102010807070707" pitchFamily="18" charset="2"/>
              </a:rPr>
              <a:t>1-3	Foolishness or wisdom </a:t>
            </a:r>
          </a:p>
          <a:p>
            <a:pPr marL="0" marR="0" indent="0">
              <a:spcBef>
                <a:spcPts val="0"/>
              </a:spcBef>
              <a:spcAft>
                <a:spcPts val="0"/>
              </a:spcAft>
              <a:buNone/>
            </a:pPr>
            <a:r>
              <a:rPr lang="en-US" dirty="0">
                <a:effectLst/>
                <a:latin typeface="Verdana" panose="020B0604030504040204" pitchFamily="34" charset="0"/>
                <a:ea typeface="Cambria Math" panose="02040503050406030204" pitchFamily="18" charset="0"/>
                <a:cs typeface="Wingdings 3" panose="05040102010807070707" pitchFamily="18" charset="2"/>
              </a:rPr>
              <a:t>4	Pride or brokenness</a:t>
            </a:r>
            <a:endParaRPr lang="en-US" dirty="0">
              <a:effectLst/>
              <a:latin typeface="Wingdings 3" panose="05040102010807070707" pitchFamily="18" charset="2"/>
              <a:ea typeface="Cambria Math" panose="02040503050406030204" pitchFamily="18" charset="0"/>
              <a:cs typeface="Wingdings 3" panose="05040102010807070707" pitchFamily="18" charset="2"/>
            </a:endParaRPr>
          </a:p>
          <a:p>
            <a:pPr marL="0" marR="0" indent="0">
              <a:spcBef>
                <a:spcPts val="0"/>
              </a:spcBef>
              <a:spcAft>
                <a:spcPts val="0"/>
              </a:spcAft>
              <a:buNone/>
            </a:pPr>
            <a:r>
              <a:rPr lang="en-US" dirty="0">
                <a:effectLst/>
                <a:latin typeface="Verdana" panose="020B0604030504040204" pitchFamily="34" charset="0"/>
                <a:ea typeface="Cambria Math" panose="02040503050406030204" pitchFamily="18" charset="0"/>
                <a:cs typeface="Wingdings 3" panose="05040102010807070707" pitchFamily="18" charset="2"/>
              </a:rPr>
              <a:t>5-7	Sin in body and spirit</a:t>
            </a:r>
          </a:p>
          <a:p>
            <a:pPr marL="0" marR="0" indent="0">
              <a:spcBef>
                <a:spcPts val="0"/>
              </a:spcBef>
              <a:spcAft>
                <a:spcPts val="0"/>
              </a:spcAft>
              <a:buNone/>
            </a:pPr>
            <a:endParaRPr lang="en-US" sz="1200" dirty="0">
              <a:effectLst/>
              <a:latin typeface="Wingdings 3" panose="05040102010807070707" pitchFamily="18" charset="2"/>
              <a:ea typeface="Cambria Math" panose="02040503050406030204" pitchFamily="18" charset="0"/>
              <a:cs typeface="Wingdings 3" panose="05040102010807070707" pitchFamily="18" charset="2"/>
            </a:endParaRPr>
          </a:p>
          <a:p>
            <a:pPr marL="0" marR="0" indent="0">
              <a:spcBef>
                <a:spcPts val="0"/>
              </a:spcBef>
              <a:spcAft>
                <a:spcPts val="0"/>
              </a:spcAft>
              <a:buNone/>
            </a:pPr>
            <a:r>
              <a:rPr lang="en-US" b="1" dirty="0">
                <a:effectLst/>
                <a:latin typeface="Verdana" panose="020B0604030504040204" pitchFamily="34" charset="0"/>
                <a:ea typeface="Cambria Math" panose="02040503050406030204" pitchFamily="18" charset="0"/>
                <a:cs typeface="Wingdings 3" panose="05040102010807070707" pitchFamily="18" charset="2"/>
              </a:rPr>
              <a:t>8-11	Sin in culture</a:t>
            </a:r>
          </a:p>
          <a:p>
            <a:pPr marL="0" marR="0" indent="0">
              <a:spcBef>
                <a:spcPts val="0"/>
              </a:spcBef>
              <a:spcAft>
                <a:spcPts val="0"/>
              </a:spcAft>
              <a:buNone/>
            </a:pPr>
            <a:endParaRPr lang="en-US" sz="1200" b="1" dirty="0">
              <a:effectLst/>
              <a:latin typeface="Wingdings 3" panose="05040102010807070707" pitchFamily="18" charset="2"/>
              <a:ea typeface="Cambria Math" panose="02040503050406030204" pitchFamily="18" charset="0"/>
              <a:cs typeface="Wingdings 3" panose="05040102010807070707" pitchFamily="18" charset="2"/>
            </a:endParaRPr>
          </a:p>
          <a:p>
            <a:pPr marL="0" marR="0" indent="0">
              <a:spcBef>
                <a:spcPts val="0"/>
              </a:spcBef>
              <a:spcAft>
                <a:spcPts val="0"/>
              </a:spcAft>
              <a:buNone/>
            </a:pPr>
            <a:r>
              <a:rPr lang="en-US" dirty="0">
                <a:effectLst/>
                <a:latin typeface="Verdana" panose="020B0604030504040204" pitchFamily="34" charset="0"/>
                <a:ea typeface="Cambria Math" panose="02040503050406030204" pitchFamily="18" charset="0"/>
                <a:cs typeface="Wingdings 3" panose="05040102010807070707" pitchFamily="18" charset="2"/>
              </a:rPr>
              <a:t>12-14	Sin in worship</a:t>
            </a:r>
            <a:endParaRPr lang="en-US" dirty="0">
              <a:effectLst/>
              <a:latin typeface="Wingdings 3" panose="05040102010807070707" pitchFamily="18" charset="2"/>
              <a:ea typeface="Cambria Math" panose="02040503050406030204" pitchFamily="18" charset="0"/>
              <a:cs typeface="Wingdings 3" panose="05040102010807070707" pitchFamily="18" charset="2"/>
            </a:endParaRPr>
          </a:p>
          <a:p>
            <a:pPr marL="0" marR="0" indent="0">
              <a:spcBef>
                <a:spcPts val="0"/>
              </a:spcBef>
              <a:spcAft>
                <a:spcPts val="0"/>
              </a:spcAft>
              <a:buNone/>
            </a:pPr>
            <a:r>
              <a:rPr lang="en-US" dirty="0">
                <a:effectLst/>
                <a:latin typeface="Verdana" panose="020B0604030504040204" pitchFamily="34" charset="0"/>
                <a:ea typeface="Cambria Math" panose="02040503050406030204" pitchFamily="18" charset="0"/>
                <a:cs typeface="Wingdings 3" panose="05040102010807070707" pitchFamily="18" charset="2"/>
              </a:rPr>
              <a:t>15	Hope of the resurrection</a:t>
            </a:r>
            <a:endParaRPr lang="en-US" dirty="0">
              <a:effectLst/>
              <a:latin typeface="Wingdings 3" panose="05040102010807070707" pitchFamily="18" charset="2"/>
              <a:ea typeface="Cambria Math" panose="02040503050406030204" pitchFamily="18" charset="0"/>
              <a:cs typeface="Wingdings 3" panose="05040102010807070707" pitchFamily="18" charset="2"/>
            </a:endParaRPr>
          </a:p>
          <a:p>
            <a:pPr marL="0" marR="0" indent="0">
              <a:spcBef>
                <a:spcPts val="0"/>
              </a:spcBef>
              <a:spcAft>
                <a:spcPts val="0"/>
              </a:spcAft>
              <a:buNone/>
            </a:pPr>
            <a:r>
              <a:rPr lang="en-US" dirty="0">
                <a:effectLst/>
                <a:latin typeface="Verdana" panose="020B0604030504040204" pitchFamily="34" charset="0"/>
                <a:ea typeface="Cambria Math" panose="02040503050406030204" pitchFamily="18" charset="0"/>
                <a:cs typeface="Wingdings 3" panose="05040102010807070707" pitchFamily="18" charset="2"/>
              </a:rPr>
              <a:t>16	Farewell</a:t>
            </a:r>
            <a:endParaRPr lang="en-US" dirty="0"/>
          </a:p>
        </p:txBody>
      </p:sp>
      <p:sp>
        <p:nvSpPr>
          <p:cNvPr id="6" name="Content Placeholder 3">
            <a:extLst>
              <a:ext uri="{FF2B5EF4-FFF2-40B4-BE49-F238E27FC236}">
                <a16:creationId xmlns:a16="http://schemas.microsoft.com/office/drawing/2014/main" id="{121B803A-822E-41A0-9B21-3C68438301B0}"/>
              </a:ext>
            </a:extLst>
          </p:cNvPr>
          <p:cNvSpPr txBox="1">
            <a:spLocks/>
          </p:cNvSpPr>
          <p:nvPr/>
        </p:nvSpPr>
        <p:spPr>
          <a:xfrm>
            <a:off x="5076823" y="1038225"/>
            <a:ext cx="6972301" cy="5572124"/>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nSpc>
                <a:spcPts val="1200"/>
              </a:lnSpc>
              <a:spcBef>
                <a:spcPts val="0"/>
              </a:spcBef>
              <a:buFont typeface="Arial" panose="020B0604020202020204" pitchFamily="34" charset="0"/>
              <a:buNone/>
            </a:pPr>
            <a:r>
              <a:rPr lang="en-US" b="1" dirty="0">
                <a:solidFill>
                  <a:srgbClr val="FF0000"/>
                </a:solidFill>
                <a:effectLst/>
                <a:latin typeface="Verdana" panose="020B0604030504040204" pitchFamily="34" charset="0"/>
                <a:ea typeface="Verdana" panose="020B0604030504040204" pitchFamily="34" charset="0"/>
                <a:cs typeface="Wingdings 3" panose="05040102010807070707" pitchFamily="18" charset="2"/>
              </a:rPr>
              <a:t>III  	Structure of 1 Corinthians</a:t>
            </a:r>
          </a:p>
          <a:p>
            <a:pPr marL="0" indent="0">
              <a:lnSpc>
                <a:spcPts val="1200"/>
              </a:lnSpc>
              <a:spcBef>
                <a:spcPts val="0"/>
              </a:spcBef>
              <a:buFont typeface="Arial" panose="020B0604020202020204" pitchFamily="34" charset="0"/>
              <a:buNone/>
            </a:pPr>
            <a:endParaRPr lang="en-US" u="sng" dirty="0">
              <a:effectLst/>
              <a:latin typeface="Verdana" panose="020B0604030504040204" pitchFamily="34" charset="0"/>
              <a:ea typeface="Verdana" panose="020B0604030504040204" pitchFamily="34" charset="0"/>
              <a:cs typeface="Wingdings 3" panose="05040102010807070707" pitchFamily="18" charset="2"/>
            </a:endParaRPr>
          </a:p>
          <a:p>
            <a:pPr marL="0" marR="0" indent="0">
              <a:spcBef>
                <a:spcPts val="0"/>
              </a:spcBef>
              <a:spcAft>
                <a:spcPts val="0"/>
              </a:spcAft>
              <a:buNone/>
            </a:pPr>
            <a:r>
              <a:rPr lang="en-US" dirty="0">
                <a:effectLst/>
                <a:latin typeface="Verdana" panose="020B0604030504040204" pitchFamily="34" charset="0"/>
                <a:ea typeface="Verdana" panose="020B0604030504040204" pitchFamily="34" charset="0"/>
                <a:cs typeface="Wingdings 3" panose="05040102010807070707" pitchFamily="18" charset="2"/>
              </a:rPr>
              <a:t>1:1-9  	Intro to all saints, “Our Lord Jesus Christ” 9x </a:t>
            </a:r>
          </a:p>
          <a:p>
            <a:pPr marL="0" marR="0" indent="0">
              <a:spcBef>
                <a:spcPts val="0"/>
              </a:spcBef>
              <a:spcAft>
                <a:spcPts val="0"/>
              </a:spcAft>
              <a:buNone/>
            </a:pPr>
            <a:endParaRPr lang="en-US" sz="900" dirty="0">
              <a:effectLst/>
              <a:latin typeface="Verdana" panose="020B0604030504040204" pitchFamily="34" charset="0"/>
              <a:ea typeface="Verdana" panose="020B0604030504040204" pitchFamily="34" charset="0"/>
              <a:cs typeface="Wingdings 3" panose="05040102010807070707" pitchFamily="18" charset="2"/>
            </a:endParaRPr>
          </a:p>
          <a:p>
            <a:pPr marL="0" marR="0" indent="0">
              <a:spcBef>
                <a:spcPts val="0"/>
              </a:spcBef>
              <a:spcAft>
                <a:spcPts val="0"/>
              </a:spcAft>
              <a:buNone/>
            </a:pPr>
            <a:r>
              <a:rPr lang="en-US" dirty="0">
                <a:solidFill>
                  <a:srgbClr val="FFFF00"/>
                </a:solidFill>
                <a:effectLst/>
                <a:latin typeface="Verdana" panose="020B0604030504040204" pitchFamily="34" charset="0"/>
                <a:ea typeface="Verdana" panose="020B0604030504040204" pitchFamily="34" charset="0"/>
                <a:cs typeface="Wingdings 3" panose="05040102010807070707" pitchFamily="18" charset="2"/>
              </a:rPr>
              <a:t>   1-6   Paul corrects problems from personal reports </a:t>
            </a:r>
          </a:p>
          <a:p>
            <a:pPr marL="0" marR="0" indent="0">
              <a:spcBef>
                <a:spcPts val="0"/>
              </a:spcBef>
              <a:spcAft>
                <a:spcPts val="0"/>
              </a:spcAft>
              <a:buNone/>
            </a:pPr>
            <a:r>
              <a:rPr lang="en-US" dirty="0">
                <a:effectLst/>
                <a:latin typeface="Verdana" panose="020B0604030504040204" pitchFamily="34" charset="0"/>
                <a:ea typeface="Verdana" panose="020B0604030504040204" pitchFamily="34" charset="0"/>
                <a:cs typeface="Wingdings 3" panose="05040102010807070707" pitchFamily="18" charset="2"/>
              </a:rPr>
              <a:t>1:10-4   No spiritual growth - pride &amp; divisions                     </a:t>
            </a:r>
          </a:p>
          <a:p>
            <a:pPr marL="0" marR="0" indent="0">
              <a:spcBef>
                <a:spcPts val="0"/>
              </a:spcBef>
              <a:spcAft>
                <a:spcPts val="0"/>
              </a:spcAft>
              <a:buNone/>
            </a:pPr>
            <a:r>
              <a:rPr lang="en-US" dirty="0">
                <a:effectLst/>
                <a:latin typeface="Verdana" panose="020B0604030504040204" pitchFamily="34" charset="0"/>
                <a:ea typeface="Verdana" panose="020B0604030504040204" pitchFamily="34" charset="0"/>
                <a:cs typeface="Wingdings 3" panose="05040102010807070707" pitchFamily="18" charset="2"/>
              </a:rPr>
              <a:t>5-6 (7)   Lack of discipline in sexual relations  </a:t>
            </a:r>
          </a:p>
          <a:p>
            <a:pPr marL="0" marR="0" indent="0">
              <a:spcBef>
                <a:spcPts val="0"/>
              </a:spcBef>
              <a:spcAft>
                <a:spcPts val="0"/>
              </a:spcAft>
              <a:buNone/>
            </a:pPr>
            <a:endParaRPr lang="en-US" sz="1400" dirty="0">
              <a:effectLst/>
              <a:latin typeface="Verdana" panose="020B0604030504040204" pitchFamily="34" charset="0"/>
              <a:ea typeface="Verdana" panose="020B0604030504040204" pitchFamily="34" charset="0"/>
              <a:cs typeface="Wingdings 3" panose="05040102010807070707" pitchFamily="18" charset="2"/>
            </a:endParaRPr>
          </a:p>
          <a:p>
            <a:pPr marL="0" marR="0" indent="0">
              <a:spcBef>
                <a:spcPts val="0"/>
              </a:spcBef>
              <a:spcAft>
                <a:spcPts val="0"/>
              </a:spcAft>
              <a:buNone/>
            </a:pPr>
            <a:r>
              <a:rPr lang="en-US" dirty="0">
                <a:solidFill>
                  <a:srgbClr val="FFFF00"/>
                </a:solidFill>
                <a:effectLst/>
                <a:latin typeface="Verdana" panose="020B0604030504040204" pitchFamily="34" charset="0"/>
                <a:ea typeface="Verdana" panose="020B0604030504040204" pitchFamily="34" charset="0"/>
                <a:cs typeface="Wingdings 3" panose="05040102010807070707" pitchFamily="18" charset="2"/>
              </a:rPr>
              <a:t>   7-15  Paul corrects problems in reply to a lette</a:t>
            </a:r>
            <a:r>
              <a:rPr lang="en-US" dirty="0">
                <a:effectLst/>
                <a:latin typeface="Verdana" panose="020B0604030504040204" pitchFamily="34" charset="0"/>
                <a:ea typeface="Verdana" panose="020B0604030504040204" pitchFamily="34" charset="0"/>
                <a:cs typeface="Wingdings 3" panose="05040102010807070707" pitchFamily="18" charset="2"/>
              </a:rPr>
              <a:t>r</a:t>
            </a:r>
          </a:p>
          <a:p>
            <a:pPr marL="457200" marR="0" indent="-457200">
              <a:spcBef>
                <a:spcPts val="0"/>
              </a:spcBef>
              <a:spcAft>
                <a:spcPts val="0"/>
              </a:spcAft>
              <a:buAutoNum type="arabicPlain" startAt="7"/>
            </a:pPr>
            <a:r>
              <a:rPr lang="en-US" dirty="0">
                <a:effectLst/>
                <a:latin typeface="Verdana" panose="020B0604030504040204" pitchFamily="34" charset="0"/>
                <a:ea typeface="Verdana" panose="020B0604030504040204" pitchFamily="34" charset="0"/>
                <a:cs typeface="Wingdings 3" panose="05040102010807070707" pitchFamily="18" charset="2"/>
              </a:rPr>
              <a:t>Marriage counseling</a:t>
            </a:r>
          </a:p>
          <a:p>
            <a:pPr marL="457200" marR="0" indent="-457200">
              <a:spcBef>
                <a:spcPts val="0"/>
              </a:spcBef>
              <a:spcAft>
                <a:spcPts val="0"/>
              </a:spcAft>
              <a:buAutoNum type="arabicPlain" startAt="7"/>
            </a:pPr>
            <a:endParaRPr lang="en-US" sz="1100" dirty="0">
              <a:effectLst/>
              <a:latin typeface="Verdana" panose="020B0604030504040204" pitchFamily="34" charset="0"/>
              <a:ea typeface="Verdana" panose="020B0604030504040204" pitchFamily="34" charset="0"/>
              <a:cs typeface="Wingdings 3" panose="05040102010807070707" pitchFamily="18" charset="2"/>
            </a:endParaRPr>
          </a:p>
          <a:p>
            <a:pPr marL="0" marR="0" indent="0">
              <a:spcBef>
                <a:spcPts val="0"/>
              </a:spcBef>
              <a:spcAft>
                <a:spcPts val="0"/>
              </a:spcAft>
              <a:buNone/>
            </a:pPr>
            <a:r>
              <a:rPr lang="en-US" b="1" dirty="0">
                <a:effectLst/>
                <a:latin typeface="Verdana" panose="020B0604030504040204" pitchFamily="34" charset="0"/>
                <a:ea typeface="Verdana" panose="020B0604030504040204" pitchFamily="34" charset="0"/>
                <a:cs typeface="Wingdings 3" panose="05040102010807070707" pitchFamily="18" charset="2"/>
              </a:rPr>
              <a:t>8-11:1   Food offered to idols</a:t>
            </a:r>
            <a:r>
              <a:rPr lang="en-US" dirty="0">
                <a:effectLst/>
                <a:latin typeface="Verdana" panose="020B0604030504040204" pitchFamily="34" charset="0"/>
                <a:ea typeface="Verdana" panose="020B0604030504040204" pitchFamily="34" charset="0"/>
                <a:cs typeface="Wingdings 3" panose="05040102010807070707" pitchFamily="18" charset="2"/>
              </a:rPr>
              <a:t>	</a:t>
            </a:r>
          </a:p>
          <a:p>
            <a:pPr marL="0" marR="0" indent="0">
              <a:spcBef>
                <a:spcPts val="0"/>
              </a:spcBef>
              <a:spcAft>
                <a:spcPts val="0"/>
              </a:spcAft>
              <a:buNone/>
            </a:pPr>
            <a:r>
              <a:rPr lang="en-US" dirty="0">
                <a:effectLst/>
                <a:latin typeface="Verdana" panose="020B0604030504040204" pitchFamily="34" charset="0"/>
                <a:ea typeface="Verdana" panose="020B0604030504040204" pitchFamily="34" charset="0"/>
                <a:cs typeface="Wingdings 3" panose="05040102010807070707" pitchFamily="18" charset="2"/>
              </a:rPr>
              <a:t>(8:1 knowledge puffs up with pride - puts self first, </a:t>
            </a:r>
          </a:p>
          <a:p>
            <a:pPr marL="0" marR="0" indent="0">
              <a:spcBef>
                <a:spcPts val="0"/>
              </a:spcBef>
              <a:spcAft>
                <a:spcPts val="0"/>
              </a:spcAft>
              <a:buNone/>
            </a:pPr>
            <a:r>
              <a:rPr lang="en-US" dirty="0">
                <a:effectLst/>
                <a:latin typeface="Verdana" panose="020B0604030504040204" pitchFamily="34" charset="0"/>
                <a:ea typeface="Verdana" panose="020B0604030504040204" pitchFamily="34" charset="0"/>
                <a:cs typeface="Wingdings 3" panose="05040102010807070707" pitchFamily="18" charset="2"/>
              </a:rPr>
              <a:t>  but love build’s up; denying self &amp; puts others first)</a:t>
            </a:r>
          </a:p>
          <a:p>
            <a:pPr marL="0" marR="0" indent="0">
              <a:spcBef>
                <a:spcPts val="0"/>
              </a:spcBef>
              <a:spcAft>
                <a:spcPts val="0"/>
              </a:spcAft>
              <a:buNone/>
            </a:pPr>
            <a:endParaRPr lang="en-US" sz="1100" dirty="0">
              <a:effectLst/>
              <a:latin typeface="Verdana" panose="020B0604030504040204" pitchFamily="34" charset="0"/>
              <a:ea typeface="Verdana" panose="020B0604030504040204" pitchFamily="34" charset="0"/>
              <a:cs typeface="Wingdings 3" panose="05040102010807070707" pitchFamily="18" charset="2"/>
            </a:endParaRPr>
          </a:p>
          <a:p>
            <a:pPr marL="0" marR="0" indent="0">
              <a:spcBef>
                <a:spcPts val="0"/>
              </a:spcBef>
              <a:spcAft>
                <a:spcPts val="0"/>
              </a:spcAft>
              <a:buNone/>
            </a:pPr>
            <a:r>
              <a:rPr lang="en-US" dirty="0">
                <a:effectLst/>
                <a:latin typeface="Verdana" panose="020B0604030504040204" pitchFamily="34" charset="0"/>
                <a:ea typeface="Verdana" panose="020B0604030504040204" pitchFamily="34" charset="0"/>
                <a:cs typeface="Wingdings 3" panose="05040102010807070707" pitchFamily="18" charset="2"/>
              </a:rPr>
              <a:t>11:2-14  Order in the congregation	      </a:t>
            </a:r>
          </a:p>
          <a:p>
            <a:pPr marL="0" marR="0" indent="0">
              <a:spcBef>
                <a:spcPts val="0"/>
              </a:spcBef>
              <a:spcAft>
                <a:spcPts val="0"/>
              </a:spcAft>
              <a:buNone/>
            </a:pPr>
            <a:r>
              <a:rPr lang="en-US" dirty="0">
                <a:effectLst/>
                <a:latin typeface="Verdana" panose="020B0604030504040204" pitchFamily="34" charset="0"/>
                <a:ea typeface="Verdana" panose="020B0604030504040204" pitchFamily="34" charset="0"/>
                <a:cs typeface="Wingdings 3" panose="05040102010807070707" pitchFamily="18" charset="2"/>
              </a:rPr>
              <a:t>15	    The resurrection	</a:t>
            </a:r>
          </a:p>
          <a:p>
            <a:pPr marL="0" marR="0" indent="0">
              <a:spcBef>
                <a:spcPts val="0"/>
              </a:spcBef>
              <a:spcAft>
                <a:spcPts val="0"/>
              </a:spcAft>
              <a:buNone/>
            </a:pPr>
            <a:r>
              <a:rPr lang="en-US" dirty="0">
                <a:effectLst/>
                <a:latin typeface="Verdana" panose="020B0604030504040204" pitchFamily="34" charset="0"/>
                <a:ea typeface="Verdana" panose="020B0604030504040204" pitchFamily="34" charset="0"/>
                <a:cs typeface="Wingdings 3" panose="05040102010807070707" pitchFamily="18" charset="2"/>
              </a:rPr>
              <a:t>16	    Farewell</a:t>
            </a:r>
            <a:r>
              <a:rPr lang="en-US" sz="1800" dirty="0">
                <a:effectLst/>
                <a:latin typeface="Verdana" panose="020B0604030504040204" pitchFamily="34" charset="0"/>
                <a:ea typeface="Verdana" panose="020B0604030504040204" pitchFamily="34" charset="0"/>
                <a:cs typeface="Wingdings 3" panose="05040102010807070707" pitchFamily="18" charset="2"/>
              </a:rPr>
              <a:t>	</a:t>
            </a:r>
          </a:p>
        </p:txBody>
      </p:sp>
    </p:spTree>
    <p:extLst>
      <p:ext uri="{BB962C8B-B14F-4D97-AF65-F5344CB8AC3E}">
        <p14:creationId xmlns:p14="http://schemas.microsoft.com/office/powerpoint/2010/main" val="4258070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8F82DA-49B4-475F-ABAB-A9E41047408D}"/>
              </a:ext>
            </a:extLst>
          </p:cNvPr>
          <p:cNvSpPr txBox="1"/>
          <p:nvPr/>
        </p:nvSpPr>
        <p:spPr>
          <a:xfrm>
            <a:off x="90738" y="31621"/>
            <a:ext cx="12015537" cy="6740307"/>
          </a:xfrm>
          <a:prstGeom prst="rect">
            <a:avLst/>
          </a:prstGeom>
          <a:noFill/>
        </p:spPr>
        <p:txBody>
          <a:bodyPr wrap="square" rtlCol="0">
            <a:spAutoFit/>
          </a:bodyPr>
          <a:lstStyle/>
          <a:p>
            <a:pPr algn="ctr"/>
            <a:r>
              <a:rPr lang="en-US" sz="2400" b="1" dirty="0"/>
              <a:t>1 Corinthians 10  in 4 Sundays</a:t>
            </a:r>
          </a:p>
          <a:p>
            <a:pPr algn="ctr"/>
            <a:endParaRPr lang="en-US" sz="2400" b="1" dirty="0"/>
          </a:p>
          <a:p>
            <a:r>
              <a:rPr lang="en-US" sz="2400" dirty="0">
                <a:latin typeface="Verdana" panose="020B0604030504040204" pitchFamily="34" charset="0"/>
                <a:ea typeface="Verdana" panose="020B0604030504040204" pitchFamily="34" charset="0"/>
              </a:rPr>
              <a:t>1</a:t>
            </a:r>
            <a:r>
              <a:rPr lang="en-US" sz="2400" baseline="30000" dirty="0">
                <a:latin typeface="Verdana" panose="020B0604030504040204" pitchFamily="34" charset="0"/>
                <a:ea typeface="Verdana" panose="020B0604030504040204" pitchFamily="34" charset="0"/>
              </a:rPr>
              <a:t>st</a:t>
            </a:r>
            <a:r>
              <a:rPr lang="en-US" sz="2400" dirty="0">
                <a:latin typeface="Verdana" panose="020B0604030504040204" pitchFamily="34" charset="0"/>
                <a:ea typeface="Verdana" panose="020B0604030504040204" pitchFamily="34" charset="0"/>
              </a:rPr>
              <a:t>		9:24-27		Background, Prelude &amp; </a:t>
            </a:r>
            <a:r>
              <a:rPr lang="en-US" sz="2400" b="1" dirty="0">
                <a:latin typeface="Verdana" panose="020B0604030504040204" pitchFamily="34" charset="0"/>
                <a:ea typeface="Verdana" panose="020B0604030504040204" pitchFamily="34" charset="0"/>
              </a:rPr>
              <a:t>1</a:t>
            </a:r>
            <a:r>
              <a:rPr lang="en-US" sz="2400" b="1" dirty="0">
                <a:latin typeface="Verdana" panose="020B0604030504040204" pitchFamily="34" charset="0"/>
                <a:ea typeface="Cambria Math" panose="02040503050406030204" pitchFamily="18" charset="0"/>
                <a:cs typeface="Wingdings 3" panose="05040102010807070707" pitchFamily="18" charset="2"/>
              </a:rPr>
              <a:t>0:1-13 V</a:t>
            </a:r>
            <a:r>
              <a:rPr lang="en-US" sz="2400" b="1" dirty="0">
                <a:effectLst/>
                <a:latin typeface="Verdana" panose="020B0604030504040204" pitchFamily="34" charset="0"/>
                <a:ea typeface="Cambria Math" panose="02040503050406030204" pitchFamily="18" charset="0"/>
                <a:cs typeface="Wingdings 3" panose="05040102010807070707" pitchFamily="18" charset="2"/>
              </a:rPr>
              <a:t>ictory in Temptation  </a:t>
            </a:r>
            <a:r>
              <a:rPr lang="en-US" sz="2400" dirty="0">
                <a:effectLst/>
                <a:latin typeface="Verdana" panose="020B0604030504040204" pitchFamily="34" charset="0"/>
                <a:ea typeface="Cambria Math" panose="02040503050406030204" pitchFamily="18" charset="0"/>
                <a:cs typeface="Wingdings 3" panose="05040102010807070707" pitchFamily="18" charset="2"/>
              </a:rPr>
              <a:t>							</a:t>
            </a:r>
            <a:endParaRPr lang="en-US" sz="2400" b="1" dirty="0">
              <a:effectLst/>
              <a:latin typeface="Verdana" panose="020B0604030504040204" pitchFamily="34" charset="0"/>
              <a:ea typeface="Cambria Math" panose="02040503050406030204" pitchFamily="18" charset="0"/>
              <a:cs typeface="Wingdings 3" panose="05040102010807070707" pitchFamily="18" charset="2"/>
            </a:endParaRPr>
          </a:p>
          <a:p>
            <a:pPr marL="342900" marR="0" indent="-342900">
              <a:spcBef>
                <a:spcPts val="0"/>
              </a:spcBef>
              <a:spcAft>
                <a:spcPts val="0"/>
              </a:spcAft>
              <a:buFont typeface="Arial" panose="020B0604020202020204" pitchFamily="34" charset="0"/>
              <a:buChar char="•"/>
            </a:pPr>
            <a:r>
              <a:rPr lang="en-US" sz="2400" dirty="0">
                <a:effectLst/>
                <a:latin typeface="Verdana" panose="020B0604030504040204" pitchFamily="34" charset="0"/>
                <a:ea typeface="Cambria Math" panose="02040503050406030204" pitchFamily="18" charset="0"/>
                <a:cs typeface="Wingdings 3" panose="05040102010807070707" pitchFamily="18" charset="2"/>
              </a:rPr>
              <a:t>10:1-4 			Be not ignorant of </a:t>
            </a:r>
            <a:r>
              <a:rPr lang="en-US" sz="2400" b="1" dirty="0">
                <a:effectLst/>
                <a:latin typeface="Verdana" panose="020B0604030504040204" pitchFamily="34" charset="0"/>
                <a:ea typeface="Cambria Math" panose="02040503050406030204" pitchFamily="18" charset="0"/>
                <a:cs typeface="Wingdings 3" panose="05040102010807070707" pitchFamily="18" charset="2"/>
              </a:rPr>
              <a:t>our</a:t>
            </a:r>
            <a:r>
              <a:rPr lang="en-US" sz="2400" dirty="0">
                <a:effectLst/>
                <a:latin typeface="Verdana" panose="020B0604030504040204" pitchFamily="34" charset="0"/>
                <a:ea typeface="Cambria Math" panose="02040503050406030204" pitchFamily="18" charset="0"/>
                <a:cs typeface="Wingdings 3" panose="05040102010807070707" pitchFamily="18" charset="2"/>
              </a:rPr>
              <a:t> past - Christ the spiritual rock</a:t>
            </a:r>
          </a:p>
          <a:p>
            <a:pPr marR="0">
              <a:spcBef>
                <a:spcPts val="0"/>
              </a:spcBef>
              <a:spcAft>
                <a:spcPts val="0"/>
              </a:spcAft>
            </a:pPr>
            <a:r>
              <a:rPr lang="en-US" sz="2400" dirty="0">
                <a:latin typeface="Verdana" panose="020B0604030504040204" pitchFamily="34" charset="0"/>
                <a:ea typeface="Cambria Math" panose="02040503050406030204" pitchFamily="18" charset="0"/>
                <a:cs typeface="Wingdings 3" panose="05040102010807070707" pitchFamily="18" charset="2"/>
              </a:rPr>
              <a:t>                         Where God guides He protects and provides</a:t>
            </a:r>
          </a:p>
          <a:p>
            <a:pPr marR="0">
              <a:spcBef>
                <a:spcPts val="0"/>
              </a:spcBef>
              <a:spcAft>
                <a:spcPts val="0"/>
              </a:spcAft>
            </a:pPr>
            <a:r>
              <a:rPr lang="en-US" sz="2400" dirty="0">
                <a:latin typeface="Verdana" panose="020B0604030504040204" pitchFamily="34" charset="0"/>
                <a:ea typeface="Cambria Math" panose="02040503050406030204" pitchFamily="18" charset="0"/>
                <a:cs typeface="Wingdings 3" panose="05040102010807070707" pitchFamily="18" charset="2"/>
              </a:rPr>
              <a:t>	                    </a:t>
            </a:r>
            <a:r>
              <a:rPr lang="en-US" sz="2400" dirty="0">
                <a:effectLst/>
                <a:latin typeface="Verdana" panose="020B0604030504040204" pitchFamily="34" charset="0"/>
                <a:ea typeface="Cambria Math" panose="02040503050406030204" pitchFamily="18" charset="0"/>
                <a:cs typeface="Wingdings 3" panose="05040102010807070707" pitchFamily="18" charset="2"/>
              </a:rPr>
              <a:t>(Ps 105:39-41 clarifies the cloud and fire, bread and water)</a:t>
            </a:r>
          </a:p>
          <a:p>
            <a:pPr marL="0" marR="0">
              <a:spcBef>
                <a:spcPts val="0"/>
              </a:spcBef>
              <a:spcAft>
                <a:spcPts val="0"/>
              </a:spcAft>
            </a:pPr>
            <a:endParaRPr lang="en-US" sz="2400" dirty="0">
              <a:latin typeface="Verdana" panose="020B0604030504040204" pitchFamily="34" charset="0"/>
              <a:ea typeface="Cambria Math" panose="02040503050406030204" pitchFamily="18" charset="0"/>
              <a:cs typeface="Wingdings 3" panose="05040102010807070707" pitchFamily="18" charset="2"/>
            </a:endParaRPr>
          </a:p>
          <a:p>
            <a:pPr marL="342900" marR="0" indent="-342900">
              <a:spcBef>
                <a:spcPts val="0"/>
              </a:spcBef>
              <a:spcAft>
                <a:spcPts val="0"/>
              </a:spcAft>
              <a:buFont typeface="Arial" panose="020B0604020202020204" pitchFamily="34" charset="0"/>
              <a:buChar char="•"/>
            </a:pPr>
            <a:r>
              <a:rPr lang="en-US" sz="2400" dirty="0">
                <a:effectLst/>
                <a:latin typeface="Verdana" panose="020B0604030504040204" pitchFamily="34" charset="0"/>
                <a:ea typeface="Cambria Math" panose="02040503050406030204" pitchFamily="18" charset="0"/>
                <a:cs typeface="Wingdings 3" panose="05040102010807070707" pitchFamily="18" charset="2"/>
              </a:rPr>
              <a:t>10:5-12			6 – God not pleased with them, </a:t>
            </a:r>
            <a:r>
              <a:rPr lang="en-US" sz="2400" dirty="0">
                <a:latin typeface="Verdana" panose="020B0604030504040204" pitchFamily="34" charset="0"/>
                <a:ea typeface="Cambria Math" panose="02040503050406030204" pitchFamily="18" charset="0"/>
                <a:cs typeface="Wingdings 3" panose="05040102010807070707" pitchFamily="18" charset="2"/>
              </a:rPr>
              <a:t>for </a:t>
            </a:r>
            <a:r>
              <a:rPr lang="en-US" sz="2400" b="1" dirty="0">
                <a:latin typeface="Verdana" panose="020B0604030504040204" pitchFamily="34" charset="0"/>
                <a:ea typeface="Cambria Math" panose="02040503050406030204" pitchFamily="18" charset="0"/>
                <a:cs typeface="Wingdings 3" panose="05040102010807070707" pitchFamily="18" charset="2"/>
              </a:rPr>
              <a:t>our example</a:t>
            </a:r>
          </a:p>
          <a:p>
            <a:pPr lvl="5"/>
            <a:r>
              <a:rPr lang="en-US" sz="2400" dirty="0">
                <a:latin typeface="Verdana" panose="020B0604030504040204" pitchFamily="34" charset="0"/>
                <a:ea typeface="Cambria Math" panose="02040503050406030204" pitchFamily="18" charset="0"/>
                <a:cs typeface="Wingdings 3" panose="05040102010807070707" pitchFamily="18" charset="2"/>
              </a:rPr>
              <a:t>	7 to 10 – Four temptations in order of severity</a:t>
            </a:r>
          </a:p>
          <a:p>
            <a:pPr lvl="5"/>
            <a:r>
              <a:rPr lang="en-US" sz="2400" dirty="0">
                <a:latin typeface="Verdana" panose="020B0604030504040204" pitchFamily="34" charset="0"/>
                <a:ea typeface="Cambria Math" panose="02040503050406030204" pitchFamily="18" charset="0"/>
                <a:cs typeface="Wingdings 3" panose="05040102010807070707" pitchFamily="18" charset="2"/>
              </a:rPr>
              <a:t>                  </a:t>
            </a:r>
            <a:r>
              <a:rPr lang="en-US" sz="2400" b="1" dirty="0">
                <a:latin typeface="Verdana" panose="020B0604030504040204" pitchFamily="34" charset="0"/>
                <a:ea typeface="Cambria Math" panose="02040503050406030204" pitchFamily="18" charset="0"/>
                <a:cs typeface="Wingdings 3" panose="05040102010807070707" pitchFamily="18" charset="2"/>
              </a:rPr>
              <a:t>Idols</a:t>
            </a:r>
            <a:r>
              <a:rPr lang="en-US" sz="2400" dirty="0">
                <a:latin typeface="Verdana" panose="020B0604030504040204" pitchFamily="34" charset="0"/>
                <a:ea typeface="Cambria Math" panose="02040503050406030204" pitchFamily="18" charset="0"/>
                <a:cs typeface="Wingdings 3" panose="05040102010807070707" pitchFamily="18" charset="2"/>
              </a:rPr>
              <a:t> &gt; Sex &gt; Tempt God &gt; Murmur of leaders</a:t>
            </a:r>
          </a:p>
          <a:p>
            <a:pPr lvl="5"/>
            <a:r>
              <a:rPr lang="en-US" sz="2400" dirty="0">
                <a:latin typeface="Verdana" panose="020B0604030504040204" pitchFamily="34" charset="0"/>
                <a:ea typeface="Cambria Math" panose="02040503050406030204" pitchFamily="18" charset="0"/>
                <a:cs typeface="Wingdings 3" panose="05040102010807070707" pitchFamily="18" charset="2"/>
              </a:rPr>
              <a:t> 	11 – Their sin is written for </a:t>
            </a:r>
            <a:r>
              <a:rPr lang="en-US" sz="2400" b="1" dirty="0">
                <a:latin typeface="Verdana" panose="020B0604030504040204" pitchFamily="34" charset="0"/>
                <a:ea typeface="Cambria Math" panose="02040503050406030204" pitchFamily="18" charset="0"/>
                <a:cs typeface="Wingdings 3" panose="05040102010807070707" pitchFamily="18" charset="2"/>
              </a:rPr>
              <a:t>our admonition </a:t>
            </a:r>
            <a:r>
              <a:rPr lang="en-US" sz="2400" dirty="0">
                <a:latin typeface="Verdana" panose="020B0604030504040204" pitchFamily="34" charset="0"/>
                <a:ea typeface="Cambria Math" panose="02040503050406030204" pitchFamily="18" charset="0"/>
                <a:cs typeface="Wingdings 3" panose="05040102010807070707" pitchFamily="18" charset="2"/>
              </a:rPr>
              <a:t>(danger</a:t>
            </a:r>
            <a:r>
              <a:rPr lang="en-US" sz="2400" dirty="0">
                <a:effectLst/>
                <a:latin typeface="Verdana" panose="020B0604030504040204" pitchFamily="34" charset="0"/>
                <a:ea typeface="Cambria Math" panose="02040503050406030204" pitchFamily="18" charset="0"/>
                <a:cs typeface="Wingdings 3" panose="05040102010807070707" pitchFamily="18" charset="2"/>
              </a:rPr>
              <a:t>)</a:t>
            </a:r>
          </a:p>
          <a:p>
            <a:pPr lvl="5"/>
            <a:r>
              <a:rPr lang="en-US" sz="2400" dirty="0">
                <a:latin typeface="Verdana" panose="020B0604030504040204" pitchFamily="34" charset="0"/>
                <a:ea typeface="Cambria Math" panose="02040503050406030204" pitchFamily="18" charset="0"/>
                <a:cs typeface="Wingdings 3" panose="05040102010807070707" pitchFamily="18" charset="2"/>
              </a:rPr>
              <a:t>     </a:t>
            </a:r>
            <a:endParaRPr lang="en-US" sz="2400" dirty="0">
              <a:effectLst/>
              <a:latin typeface="Verdana" panose="020B0604030504040204" pitchFamily="34" charset="0"/>
              <a:ea typeface="Cambria Math" panose="02040503050406030204" pitchFamily="18" charset="0"/>
              <a:cs typeface="Wingdings 3" panose="05040102010807070707" pitchFamily="18" charset="2"/>
            </a:endParaRPr>
          </a:p>
          <a:p>
            <a:pPr marL="0" marR="0">
              <a:spcBef>
                <a:spcPts val="0"/>
              </a:spcBef>
              <a:spcAft>
                <a:spcPts val="0"/>
              </a:spcAft>
            </a:pPr>
            <a:r>
              <a:rPr lang="en-US" sz="2400" dirty="0">
                <a:effectLst/>
                <a:latin typeface="Verdana" panose="020B0604030504040204" pitchFamily="34" charset="0"/>
                <a:ea typeface="Cambria Math" panose="02040503050406030204" pitchFamily="18" charset="0"/>
                <a:cs typeface="Wingdings 3" panose="05040102010807070707" pitchFamily="18" charset="2"/>
              </a:rPr>
              <a:t>2</a:t>
            </a:r>
            <a:r>
              <a:rPr lang="en-US" sz="2400" baseline="30000" dirty="0">
                <a:effectLst/>
                <a:latin typeface="Verdana" panose="020B0604030504040204" pitchFamily="34" charset="0"/>
                <a:ea typeface="Cambria Math" panose="02040503050406030204" pitchFamily="18" charset="0"/>
                <a:cs typeface="Wingdings 3" panose="05040102010807070707" pitchFamily="18" charset="2"/>
              </a:rPr>
              <a:t>nd</a:t>
            </a:r>
            <a:r>
              <a:rPr lang="en-US" sz="2400" dirty="0">
                <a:effectLst/>
                <a:latin typeface="Verdana" panose="020B0604030504040204" pitchFamily="34" charset="0"/>
                <a:ea typeface="Cambria Math" panose="02040503050406030204" pitchFamily="18" charset="0"/>
                <a:cs typeface="Wingdings 3" panose="05040102010807070707" pitchFamily="18" charset="2"/>
              </a:rPr>
              <a:t>		10:13			The Promise of Victory in Temptation (next Sunday)</a:t>
            </a:r>
          </a:p>
          <a:p>
            <a:pPr marL="0" marR="0">
              <a:spcBef>
                <a:spcPts val="0"/>
              </a:spcBef>
              <a:spcAft>
                <a:spcPts val="0"/>
              </a:spcAft>
            </a:pPr>
            <a:r>
              <a:rPr lang="en-US" sz="2400" dirty="0">
                <a:latin typeface="Verdana" panose="020B0604030504040204" pitchFamily="34" charset="0"/>
                <a:ea typeface="Cambria Math" panose="02040503050406030204" pitchFamily="18" charset="0"/>
                <a:cs typeface="Wingdings 3" panose="05040102010807070707" pitchFamily="18" charset="2"/>
              </a:rPr>
              <a:t>3</a:t>
            </a:r>
            <a:r>
              <a:rPr lang="en-US" sz="2400" baseline="30000" dirty="0">
                <a:latin typeface="Verdana" panose="020B0604030504040204" pitchFamily="34" charset="0"/>
                <a:ea typeface="Cambria Math" panose="02040503050406030204" pitchFamily="18" charset="0"/>
                <a:cs typeface="Wingdings 3" panose="05040102010807070707" pitchFamily="18" charset="2"/>
              </a:rPr>
              <a:t>rd</a:t>
            </a:r>
            <a:r>
              <a:rPr lang="en-US" sz="2400" dirty="0">
                <a:latin typeface="Verdana" panose="020B0604030504040204" pitchFamily="34" charset="0"/>
                <a:ea typeface="Cambria Math" panose="02040503050406030204" pitchFamily="18" charset="0"/>
                <a:cs typeface="Wingdings 3" panose="05040102010807070707" pitchFamily="18" charset="2"/>
              </a:rPr>
              <a:t>		10:14-22 	Temptation of Mixing Truth and Error (God and demons)	</a:t>
            </a:r>
          </a:p>
          <a:p>
            <a:r>
              <a:rPr lang="en-US" sz="2400" dirty="0">
                <a:effectLst/>
                <a:latin typeface="Verdana" panose="020B0604030504040204" pitchFamily="34" charset="0"/>
                <a:ea typeface="Cambria Math" panose="02040503050406030204" pitchFamily="18" charset="0"/>
                <a:cs typeface="Wingdings 3" panose="05040102010807070707" pitchFamily="18" charset="2"/>
              </a:rPr>
              <a:t>4</a:t>
            </a:r>
            <a:r>
              <a:rPr lang="en-US" sz="2400" baseline="30000" dirty="0">
                <a:effectLst/>
                <a:latin typeface="Verdana" panose="020B0604030504040204" pitchFamily="34" charset="0"/>
                <a:ea typeface="Cambria Math" panose="02040503050406030204" pitchFamily="18" charset="0"/>
                <a:cs typeface="Wingdings 3" panose="05040102010807070707" pitchFamily="18" charset="2"/>
              </a:rPr>
              <a:t>th</a:t>
            </a:r>
            <a:r>
              <a:rPr lang="en-US" sz="2400" dirty="0">
                <a:effectLst/>
                <a:latin typeface="Verdana" panose="020B0604030504040204" pitchFamily="34" charset="0"/>
                <a:ea typeface="Cambria Math" panose="02040503050406030204" pitchFamily="18" charset="0"/>
                <a:cs typeface="Wingdings 3" panose="05040102010807070707" pitchFamily="18" charset="2"/>
              </a:rPr>
              <a:t>		10:23-33	Temptation </a:t>
            </a:r>
            <a:r>
              <a:rPr lang="en-US" sz="2400" dirty="0">
                <a:latin typeface="Verdana" panose="020B0604030504040204" pitchFamily="34" charset="0"/>
                <a:ea typeface="Cambria Math" panose="02040503050406030204" pitchFamily="18" charset="0"/>
                <a:cs typeface="Wingdings 3" panose="05040102010807070707" pitchFamily="18" charset="2"/>
              </a:rPr>
              <a:t>with a Pure</a:t>
            </a:r>
            <a:r>
              <a:rPr lang="en-US" sz="2400" dirty="0">
                <a:effectLst/>
                <a:latin typeface="Verdana" panose="020B0604030504040204" pitchFamily="34" charset="0"/>
                <a:ea typeface="Cambria Math" panose="02040503050406030204" pitchFamily="18" charset="0"/>
                <a:cs typeface="Wingdings 3" panose="05040102010807070707" pitchFamily="18" charset="2"/>
              </a:rPr>
              <a:t> Conscience (the glory of God) </a:t>
            </a:r>
          </a:p>
          <a:p>
            <a:pPr marL="0" marR="0">
              <a:spcBef>
                <a:spcPts val="0"/>
              </a:spcBef>
              <a:spcAft>
                <a:spcPts val="0"/>
              </a:spcAft>
            </a:pPr>
            <a:r>
              <a:rPr lang="en-US" sz="2400" dirty="0">
                <a:latin typeface="Verdana" panose="020B0604030504040204" pitchFamily="34" charset="0"/>
                <a:ea typeface="Cambria Math" panose="02040503050406030204" pitchFamily="18" charset="0"/>
                <a:cs typeface="Wingdings 3" panose="05040102010807070707" pitchFamily="18" charset="2"/>
              </a:rPr>
              <a:t>		</a:t>
            </a:r>
            <a:r>
              <a:rPr lang="en-US" sz="2400" dirty="0">
                <a:effectLst/>
                <a:latin typeface="Verdana" panose="020B0604030504040204" pitchFamily="34" charset="0"/>
                <a:ea typeface="Cambria Math" panose="02040503050406030204" pitchFamily="18" charset="0"/>
                <a:cs typeface="Wingdings 3" panose="05040102010807070707" pitchFamily="18" charset="2"/>
              </a:rPr>
              <a:t>11:1 			Conclusion:  Be ye followers of me, </a:t>
            </a:r>
          </a:p>
          <a:p>
            <a:pPr marL="0" marR="0">
              <a:spcBef>
                <a:spcPts val="0"/>
              </a:spcBef>
              <a:spcAft>
                <a:spcPts val="0"/>
              </a:spcAft>
            </a:pPr>
            <a:r>
              <a:rPr lang="en-US" sz="2400" dirty="0">
                <a:latin typeface="Verdana" panose="020B0604030504040204" pitchFamily="34" charset="0"/>
                <a:ea typeface="Cambria Math" panose="02040503050406030204" pitchFamily="18" charset="0"/>
                <a:cs typeface="Wingdings 3" panose="05040102010807070707" pitchFamily="18" charset="2"/>
              </a:rPr>
              <a:t>                                            </a:t>
            </a:r>
            <a:r>
              <a:rPr lang="en-US" sz="2400" dirty="0">
                <a:effectLst/>
                <a:latin typeface="Verdana" panose="020B0604030504040204" pitchFamily="34" charset="0"/>
                <a:ea typeface="Cambria Math" panose="02040503050406030204" pitchFamily="18" charset="0"/>
                <a:cs typeface="Wingdings 3" panose="05040102010807070707" pitchFamily="18" charset="2"/>
              </a:rPr>
              <a:t>even as I also am of Christ	</a:t>
            </a:r>
            <a:endParaRPr lang="en-US" sz="2000" dirty="0">
              <a:effectLst/>
              <a:latin typeface="Wingdings 3" panose="05040102010807070707" pitchFamily="18" charset="2"/>
              <a:ea typeface="Cambria Math" panose="02040503050406030204" pitchFamily="18" charset="0"/>
              <a:cs typeface="Wingdings 3" panose="05040102010807070707" pitchFamily="18" charset="2"/>
            </a:endParaRPr>
          </a:p>
        </p:txBody>
      </p:sp>
    </p:spTree>
    <p:extLst>
      <p:ext uri="{BB962C8B-B14F-4D97-AF65-F5344CB8AC3E}">
        <p14:creationId xmlns:p14="http://schemas.microsoft.com/office/powerpoint/2010/main" val="1179518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8F82DA-49B4-475F-ABAB-A9E41047408D}"/>
              </a:ext>
            </a:extLst>
          </p:cNvPr>
          <p:cNvSpPr txBox="1"/>
          <p:nvPr/>
        </p:nvSpPr>
        <p:spPr>
          <a:xfrm>
            <a:off x="88231" y="665738"/>
            <a:ext cx="12015537" cy="5324535"/>
          </a:xfrm>
          <a:prstGeom prst="rect">
            <a:avLst/>
          </a:prstGeom>
          <a:noFill/>
        </p:spPr>
        <p:txBody>
          <a:bodyPr wrap="square" rtlCol="0">
            <a:spAutoFit/>
          </a:bodyPr>
          <a:lstStyle/>
          <a:p>
            <a:endParaRPr lang="en-US" sz="1200" dirty="0"/>
          </a:p>
          <a:p>
            <a:r>
              <a:rPr lang="en-US" sz="2400" u="sng" dirty="0"/>
              <a:t>Our relation with 1 Corinthians </a:t>
            </a:r>
            <a:r>
              <a:rPr lang="en-US" sz="2400" dirty="0"/>
              <a:t>  Corinth is a large commercial city of great prosperity and sin, much like the time of the prophet Hosea with the nation Israel and any nation that knows and departs the one true God.  </a:t>
            </a:r>
          </a:p>
          <a:p>
            <a:endParaRPr lang="en-US" sz="2400" dirty="0"/>
          </a:p>
          <a:p>
            <a:r>
              <a:rPr lang="en-US" sz="2000" cap="all" dirty="0">
                <a:latin typeface="Verdana" panose="020B0604030504040204" pitchFamily="34" charset="0"/>
                <a:ea typeface="Cambria Math" panose="02040503050406030204" pitchFamily="18" charset="0"/>
                <a:cs typeface="Wingdings 3" panose="05040102010807070707" pitchFamily="18" charset="2"/>
              </a:rPr>
              <a:t>L</a:t>
            </a:r>
            <a:r>
              <a:rPr lang="en-US" sz="2000" cap="all" dirty="0">
                <a:effectLst/>
                <a:latin typeface="Verdana" panose="020B0604030504040204" pitchFamily="34" charset="0"/>
                <a:ea typeface="Cambria Math" panose="02040503050406030204" pitchFamily="18" charset="0"/>
                <a:cs typeface="Wingdings 3" panose="05040102010807070707" pitchFamily="18" charset="2"/>
              </a:rPr>
              <a:t>esson:  We learn from Paul’s example for blessing and the Corinthian believers example for curse, with the goal to grow in </a:t>
            </a:r>
            <a:r>
              <a:rPr lang="en-US" sz="2000" cap="all" dirty="0" err="1">
                <a:effectLst/>
                <a:latin typeface="Verdana" panose="020B0604030504040204" pitchFamily="34" charset="0"/>
                <a:ea typeface="Cambria Math" panose="02040503050406030204" pitchFamily="18" charset="0"/>
                <a:cs typeface="Wingdings 3" panose="05040102010807070707" pitchFamily="18" charset="2"/>
              </a:rPr>
              <a:t>christ</a:t>
            </a:r>
            <a:r>
              <a:rPr lang="en-US" sz="2000" cap="all" dirty="0">
                <a:effectLst/>
                <a:latin typeface="Verdana" panose="020B0604030504040204" pitchFamily="34" charset="0"/>
                <a:ea typeface="Cambria Math" panose="02040503050406030204" pitchFamily="18" charset="0"/>
                <a:cs typeface="Wingdings 3" panose="05040102010807070707" pitchFamily="18" charset="2"/>
              </a:rPr>
              <a:t>.</a:t>
            </a:r>
            <a:endParaRPr lang="en-US" sz="2000" dirty="0">
              <a:effectLst/>
              <a:latin typeface="Wingdings 3" panose="05040102010807070707" pitchFamily="18" charset="2"/>
              <a:ea typeface="Cambria Math" panose="02040503050406030204" pitchFamily="18" charset="0"/>
              <a:cs typeface="Wingdings 3" panose="05040102010807070707" pitchFamily="18" charset="2"/>
            </a:endParaRPr>
          </a:p>
          <a:p>
            <a:endParaRPr lang="en-US" sz="2400" cap="all" dirty="0">
              <a:latin typeface="Verdana" panose="020B0604030504040204" pitchFamily="34" charset="0"/>
              <a:ea typeface="Cambria Math" panose="02040503050406030204" pitchFamily="18" charset="0"/>
              <a:cs typeface="Wingdings 3" panose="05040102010807070707" pitchFamily="18" charset="2"/>
            </a:endParaRPr>
          </a:p>
          <a:p>
            <a:r>
              <a:rPr lang="en-US" sz="2400" dirty="0">
                <a:solidFill>
                  <a:schemeClr val="bg1"/>
                </a:solidFill>
                <a:highlight>
                  <a:srgbClr val="FFFF00"/>
                </a:highlight>
                <a:ea typeface="Cambria Math" panose="02040503050406030204" pitchFamily="18" charset="0"/>
                <a:cs typeface="Times New Roman" panose="02020603050405020304" pitchFamily="18" charset="0"/>
              </a:rPr>
              <a:t>2021 Challenge:   What are my personal temptations?  How can I follow Christ more and more so I have more victory in temptation?                         </a:t>
            </a:r>
          </a:p>
          <a:p>
            <a:pPr marL="0" marR="0">
              <a:spcBef>
                <a:spcPts val="0"/>
              </a:spcBef>
              <a:spcAft>
                <a:spcPts val="0"/>
              </a:spcAft>
            </a:pPr>
            <a:r>
              <a:rPr lang="en-US" sz="2000" cap="all" dirty="0">
                <a:effectLst/>
                <a:latin typeface="Verdana" panose="020B0604030504040204" pitchFamily="34" charset="0"/>
                <a:ea typeface="Cambria Math" panose="02040503050406030204" pitchFamily="18" charset="0"/>
                <a:cs typeface="Wingdings 3" panose="05040102010807070707" pitchFamily="18" charset="2"/>
              </a:rPr>
              <a:t> </a:t>
            </a:r>
            <a:endParaRPr lang="en-US" sz="2000" dirty="0">
              <a:effectLst/>
              <a:latin typeface="Wingdings 3" panose="05040102010807070707" pitchFamily="18" charset="2"/>
              <a:ea typeface="Cambria Math" panose="02040503050406030204" pitchFamily="18" charset="0"/>
              <a:cs typeface="Wingdings 3" panose="05040102010807070707" pitchFamily="18" charset="2"/>
            </a:endParaRPr>
          </a:p>
          <a:p>
            <a:pPr marL="0" marR="0">
              <a:spcBef>
                <a:spcPts val="0"/>
              </a:spcBef>
              <a:spcAft>
                <a:spcPts val="0"/>
              </a:spcAft>
            </a:pPr>
            <a:r>
              <a:rPr lang="en-US" sz="2000" cap="all" dirty="0">
                <a:effectLst/>
                <a:latin typeface="Verdana" panose="020B0604030504040204" pitchFamily="34" charset="0"/>
                <a:ea typeface="Cambria Math" panose="02040503050406030204" pitchFamily="18" charset="0"/>
                <a:cs typeface="Wingdings 3" panose="05040102010807070707" pitchFamily="18" charset="2"/>
              </a:rPr>
              <a:t>Question:  Am I </a:t>
            </a:r>
            <a:r>
              <a:rPr lang="en-US" sz="2000" cap="all" dirty="0">
                <a:latin typeface="Verdana" panose="020B0604030504040204" pitchFamily="34" charset="0"/>
                <a:ea typeface="Cambria Math" panose="02040503050406030204" pitchFamily="18" charset="0"/>
                <a:cs typeface="Wingdings 3" panose="05040102010807070707" pitchFamily="18" charset="2"/>
              </a:rPr>
              <a:t>saved and </a:t>
            </a:r>
            <a:r>
              <a:rPr lang="en-US" sz="2000" cap="all" dirty="0">
                <a:effectLst/>
                <a:latin typeface="Verdana" panose="020B0604030504040204" pitchFamily="34" charset="0"/>
                <a:ea typeface="Cambria Math" panose="02040503050406030204" pitchFamily="18" charset="0"/>
                <a:cs typeface="Wingdings 3" panose="05040102010807070707" pitchFamily="18" charset="2"/>
              </a:rPr>
              <a:t>Growing in Christ?   If saved, am 1?</a:t>
            </a:r>
          </a:p>
          <a:p>
            <a:pPr marL="0" marR="0">
              <a:spcBef>
                <a:spcPts val="0"/>
              </a:spcBef>
              <a:spcAft>
                <a:spcPts val="0"/>
              </a:spcAft>
            </a:pPr>
            <a:endParaRPr lang="en-US" sz="2000" cap="all" dirty="0">
              <a:latin typeface="Verdana" panose="020B0604030504040204" pitchFamily="34" charset="0"/>
              <a:ea typeface="Cambria Math" panose="02040503050406030204" pitchFamily="18" charset="0"/>
              <a:cs typeface="Wingdings 3" panose="05040102010807070707" pitchFamily="18" charset="2"/>
            </a:endParaRPr>
          </a:p>
          <a:p>
            <a:pPr marL="0" marR="0">
              <a:spcBef>
                <a:spcPts val="0"/>
              </a:spcBef>
              <a:spcAft>
                <a:spcPts val="0"/>
              </a:spcAft>
            </a:pPr>
            <a:r>
              <a:rPr lang="en-US" sz="2000" cap="all" dirty="0">
                <a:effectLst/>
                <a:latin typeface="Verdana" panose="020B0604030504040204" pitchFamily="34" charset="0"/>
                <a:ea typeface="Cambria Math" panose="02040503050406030204" pitchFamily="18" charset="0"/>
                <a:cs typeface="Wingdings 3" panose="05040102010807070707" pitchFamily="18" charset="2"/>
              </a:rPr>
              <a:t>a help or hindrance?</a:t>
            </a:r>
            <a:endParaRPr lang="en-US" sz="2000" dirty="0">
              <a:effectLst/>
              <a:latin typeface="Wingdings 3" panose="05040102010807070707" pitchFamily="18" charset="2"/>
              <a:ea typeface="Cambria Math" panose="02040503050406030204" pitchFamily="18" charset="0"/>
              <a:cs typeface="Wingdings 3" panose="05040102010807070707" pitchFamily="18" charset="2"/>
            </a:endParaRPr>
          </a:p>
          <a:p>
            <a:pPr marL="0" marR="0">
              <a:spcBef>
                <a:spcPts val="0"/>
              </a:spcBef>
              <a:spcAft>
                <a:spcPts val="0"/>
              </a:spcAft>
            </a:pPr>
            <a:r>
              <a:rPr lang="en-US" sz="2000" cap="all" dirty="0">
                <a:effectLst/>
                <a:latin typeface="Verdana" panose="020B0604030504040204" pitchFamily="34" charset="0"/>
                <a:ea typeface="Cambria Math" panose="02040503050406030204" pitchFamily="18" charset="0"/>
                <a:cs typeface="Wingdings 3" panose="05040102010807070707" pitchFamily="18" charset="2"/>
              </a:rPr>
              <a:t>a blessing or burden?</a:t>
            </a:r>
            <a:endParaRPr lang="en-US" sz="2000" dirty="0">
              <a:effectLst/>
              <a:latin typeface="Wingdings 3" panose="05040102010807070707" pitchFamily="18" charset="2"/>
              <a:ea typeface="Cambria Math" panose="02040503050406030204" pitchFamily="18" charset="0"/>
              <a:cs typeface="Wingdings 3" panose="05040102010807070707" pitchFamily="18" charset="2"/>
            </a:endParaRPr>
          </a:p>
          <a:p>
            <a:pPr marL="0" marR="0">
              <a:spcBef>
                <a:spcPts val="0"/>
              </a:spcBef>
              <a:spcAft>
                <a:spcPts val="0"/>
              </a:spcAft>
            </a:pPr>
            <a:r>
              <a:rPr lang="en-US" sz="2000" cap="all" dirty="0">
                <a:effectLst/>
                <a:latin typeface="Verdana" panose="020B0604030504040204" pitchFamily="34" charset="0"/>
                <a:ea typeface="Cambria Math" panose="02040503050406030204" pitchFamily="18" charset="0"/>
                <a:cs typeface="Wingdings 3" panose="05040102010807070707" pitchFamily="18" charset="2"/>
              </a:rPr>
              <a:t>a Stepping stone or stumbling block?</a:t>
            </a:r>
            <a:endParaRPr lang="en-US" sz="2000" u="sng" dirty="0"/>
          </a:p>
        </p:txBody>
      </p:sp>
    </p:spTree>
    <p:extLst>
      <p:ext uri="{BB962C8B-B14F-4D97-AF65-F5344CB8AC3E}">
        <p14:creationId xmlns:p14="http://schemas.microsoft.com/office/powerpoint/2010/main" val="30375031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680</TotalTime>
  <Words>1029</Words>
  <Application>Microsoft Office PowerPoint</Application>
  <PresentationFormat>Widescreen</PresentationFormat>
  <Paragraphs>141</Paragraphs>
  <Slides>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Bookman Old Style</vt:lpstr>
      <vt:lpstr>Calibri</vt:lpstr>
      <vt:lpstr>Lato</vt:lpstr>
      <vt:lpstr>Roboto</vt:lpstr>
      <vt:lpstr>Rockwell</vt:lpstr>
      <vt:lpstr>Trebuchet MS</vt:lpstr>
      <vt:lpstr>Verdana</vt:lpstr>
      <vt:lpstr>Wingdings 3</vt:lpstr>
      <vt:lpstr>Damask</vt:lpstr>
      <vt:lpstr>PowerPoint Presentation</vt:lpstr>
      <vt:lpstr>PowerPoint Presentation</vt:lpstr>
      <vt:lpstr>PowerPoint Presentation</vt:lpstr>
      <vt:lpstr>PowerPoint Presentation</vt:lpstr>
      <vt:lpstr>PowerPoint Presentation</vt:lpstr>
      <vt:lpstr>PowerPoint Presentation</vt:lpstr>
      <vt:lpstr>Outlines of 1 Corinthians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Heath</dc:creator>
  <cp:lastModifiedBy>Bill Heath</cp:lastModifiedBy>
  <cp:revision>5</cp:revision>
  <cp:lastPrinted>2021-02-06T21:14:35Z</cp:lastPrinted>
  <dcterms:created xsi:type="dcterms:W3CDTF">2021-02-02T15:04:05Z</dcterms:created>
  <dcterms:modified xsi:type="dcterms:W3CDTF">2021-02-07T00:11:15Z</dcterms:modified>
</cp:coreProperties>
</file>