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5"/>
  </p:notesMasterIdLst>
  <p:sldIdLst>
    <p:sldId id="306" r:id="rId2"/>
    <p:sldId id="308" r:id="rId3"/>
    <p:sldId id="307" r:id="rId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2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3879" y="101996"/>
            <a:ext cx="11824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					   Fellowship Church   	Adult Sunday School        March  14, 2021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Title:   Light-Love-Life (Our Victory in Sin)					 	    Text:  </a:t>
            </a:r>
            <a:r>
              <a:rPr lang="en-US" sz="2400" dirty="0">
                <a:solidFill>
                  <a:prstClr val="white"/>
                </a:solidFill>
              </a:rPr>
              <a:t>1 John 2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</a:rPr>
              <a:t>Thought:  As 1 Corinthians 10  declares how to have Victory in Temptation, so does 1 John  declare how to have Victory in Sin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BA562-3090-4680-8044-B5E166E56AD0}"/>
              </a:ext>
            </a:extLst>
          </p:cNvPr>
          <p:cNvSpPr txBox="1"/>
          <p:nvPr/>
        </p:nvSpPr>
        <p:spPr>
          <a:xfrm>
            <a:off x="27064" y="101996"/>
            <a:ext cx="2561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F132F-3E05-4035-9C08-0F1ABC49F3C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/>
          <a:stretch/>
        </p:blipFill>
        <p:spPr bwMode="auto">
          <a:xfrm>
            <a:off x="288654" y="2261834"/>
            <a:ext cx="3949971" cy="3622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FAB5A9-1C49-438E-8739-287A3AFCA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49376"/>
              </p:ext>
            </p:extLst>
          </p:nvPr>
        </p:nvGraphicFramePr>
        <p:xfrm>
          <a:off x="4533146" y="1768740"/>
          <a:ext cx="7496176" cy="5112384"/>
        </p:xfrm>
        <a:graphic>
          <a:graphicData uri="http://schemas.openxmlformats.org/drawingml/2006/table">
            <a:tbl>
              <a:tblPr/>
              <a:tblGrid>
                <a:gridCol w="7496176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4584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Congregational Scripture Reading:   1 John 2:15-18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r>
                        <a:rPr lang="en-US" sz="2000" dirty="0"/>
                        <a:t>READER:  </a:t>
                      </a:r>
                      <a:r>
                        <a:rPr lang="en-US" sz="2000" baseline="30000" dirty="0"/>
                        <a:t>15 </a:t>
                      </a:r>
                      <a:r>
                        <a:rPr lang="en-US" sz="2000" dirty="0"/>
                        <a:t>Love not the world, neither the things [that are] in the world. If any man love the world, the love of the Father is not in him.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CONGREGATION:  </a:t>
                      </a:r>
                      <a:r>
                        <a:rPr lang="en-US" sz="2000" baseline="30000" dirty="0"/>
                        <a:t>16</a:t>
                      </a:r>
                      <a:r>
                        <a:rPr lang="en-US" sz="2000" dirty="0"/>
                        <a:t> For all that [is] in the world, the lust of the flesh, and the lust of the eyes, and the pride of life, is not of the Father, but is of the world. 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READER:  </a:t>
                      </a:r>
                      <a:r>
                        <a:rPr lang="en-US" sz="2000" baseline="30000" dirty="0"/>
                        <a:t>17</a:t>
                      </a:r>
                      <a:r>
                        <a:rPr lang="en-US" sz="2000" dirty="0"/>
                        <a:t> And the world </a:t>
                      </a:r>
                      <a:r>
                        <a:rPr lang="en-US" sz="2000" dirty="0" err="1"/>
                        <a:t>passeth</a:t>
                      </a:r>
                      <a:r>
                        <a:rPr lang="en-US" sz="2000" dirty="0"/>
                        <a:t> away, and the lust thereof: but he that doeth the will of God </a:t>
                      </a:r>
                      <a:r>
                        <a:rPr lang="en-US" sz="2000" dirty="0" err="1"/>
                        <a:t>abideth</a:t>
                      </a:r>
                      <a:r>
                        <a:rPr lang="en-US" sz="2000" dirty="0"/>
                        <a:t> for ever. 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CONGREGATION:  </a:t>
                      </a:r>
                      <a:r>
                        <a:rPr lang="en-US" sz="2000" baseline="30000" dirty="0"/>
                        <a:t>18</a:t>
                      </a:r>
                      <a:r>
                        <a:rPr lang="en-US" sz="2000" dirty="0"/>
                        <a:t> Little children, it is the last time: and as ye have heard that antichrist shall come, even now are there many antichrists; whereby we know that it is the last time. </a:t>
                      </a:r>
                      <a:endParaRPr lang="en-US" sz="1400" dirty="0"/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272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880425-D349-49FB-87D8-47EBAB741932}"/>
              </a:ext>
            </a:extLst>
          </p:cNvPr>
          <p:cNvSpPr txBox="1"/>
          <p:nvPr/>
        </p:nvSpPr>
        <p:spPr>
          <a:xfrm>
            <a:off x="508042" y="5932060"/>
            <a:ext cx="340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are building our 12 stones </a:t>
            </a:r>
          </a:p>
          <a:p>
            <a:pPr algn="ctr"/>
            <a:r>
              <a:rPr lang="en-US" dirty="0"/>
              <a:t>with Joshua in light-love-life</a:t>
            </a:r>
          </a:p>
        </p:txBody>
      </p:sp>
    </p:spTree>
    <p:extLst>
      <p:ext uri="{BB962C8B-B14F-4D97-AF65-F5344CB8AC3E}">
        <p14:creationId xmlns:p14="http://schemas.microsoft.com/office/powerpoint/2010/main" val="6785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0EFC2-A0F7-48CE-AD56-865DB359E99D}"/>
              </a:ext>
            </a:extLst>
          </p:cNvPr>
          <p:cNvSpPr txBox="1"/>
          <p:nvPr/>
        </p:nvSpPr>
        <p:spPr>
          <a:xfrm>
            <a:off x="805930" y="274290"/>
            <a:ext cx="10555390" cy="635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1 John                    Light-Love-Life (Our Victory in Sin)	</a:t>
            </a:r>
          </a:p>
          <a:p>
            <a:pPr algn="ctr"/>
            <a:endParaRPr lang="en-US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1:1-5a  Fellowship with the Apostles, the Father and the Son</a:t>
            </a:r>
          </a:p>
          <a:p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1:5b-10  Fellowship with Jesus and one another as we Walk in the Light</a:t>
            </a:r>
          </a:p>
          <a:p>
            <a:endParaRPr lang="en-US" b="1" i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dirty="0"/>
              <a:t>Established in the light we will continue in love for one another</a:t>
            </a:r>
          </a:p>
          <a:p>
            <a:endParaRPr lang="en-US" sz="1200" dirty="0"/>
          </a:p>
          <a:p>
            <a:r>
              <a:rPr lang="en-US" sz="2400" dirty="0"/>
              <a:t>2:1-2  Jesus is our advocate and propitiation for our sin</a:t>
            </a:r>
          </a:p>
          <a:p>
            <a:endParaRPr lang="en-US" sz="1200" dirty="0"/>
          </a:p>
          <a:p>
            <a:r>
              <a:rPr lang="en-US" sz="2400" dirty="0"/>
              <a:t>2:5 , 10  Love is first mentioned in 1 John, to love our brother</a:t>
            </a:r>
          </a:p>
          <a:p>
            <a:endParaRPr lang="en-US" sz="1200" dirty="0"/>
          </a:p>
          <a:p>
            <a:r>
              <a:rPr lang="en-US" sz="2400" dirty="0"/>
              <a:t>2:12-14  The four (4) stages of our spiritual growth</a:t>
            </a:r>
          </a:p>
          <a:p>
            <a:endParaRPr lang="en-US" sz="1200" dirty="0"/>
          </a:p>
          <a:p>
            <a:r>
              <a:rPr lang="en-US" sz="2400" dirty="0"/>
              <a:t>2:15-17  Love not the world and the three (3) categories of  sin</a:t>
            </a:r>
          </a:p>
          <a:p>
            <a:endParaRPr lang="en-US" sz="1200" dirty="0"/>
          </a:p>
          <a:p>
            <a:r>
              <a:rPr lang="en-US" sz="2400" dirty="0"/>
              <a:t>2:18-29   The Unction of the Holy Spirit and Confidence before Jesus Christ</a:t>
            </a:r>
          </a:p>
          <a:p>
            <a:endParaRPr lang="en-US" sz="2400" dirty="0"/>
          </a:p>
          <a:p>
            <a:r>
              <a:rPr lang="en-US" sz="2400" dirty="0"/>
              <a:t>Questions &amp; Announcements: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Next Sunday: 1 John 3   Light-Love-Life  (Our Victory in Sin)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March  25 –  small group meetings, next slide</a:t>
            </a:r>
          </a:p>
        </p:txBody>
      </p:sp>
    </p:spTree>
    <p:extLst>
      <p:ext uri="{BB962C8B-B14F-4D97-AF65-F5344CB8AC3E}">
        <p14:creationId xmlns:p14="http://schemas.microsoft.com/office/powerpoint/2010/main" val="161838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09E4E-17E7-44F6-98E3-8115A5FFF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3" t="48413" r="50223" b="5556"/>
          <a:stretch/>
        </p:blipFill>
        <p:spPr>
          <a:xfrm>
            <a:off x="87086" y="3624942"/>
            <a:ext cx="4718956" cy="3156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B0D51-D330-40EC-A565-161A24C94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57" t="23810" r="23393" b="11429"/>
          <a:stretch/>
        </p:blipFill>
        <p:spPr>
          <a:xfrm>
            <a:off x="4776269" y="2035629"/>
            <a:ext cx="7328645" cy="4746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2498F-1F54-4BE0-9E8A-D898A0425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4" t="29048" r="29152" b="52698"/>
          <a:stretch/>
        </p:blipFill>
        <p:spPr>
          <a:xfrm>
            <a:off x="5910941" y="381000"/>
            <a:ext cx="5573487" cy="1251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7FC2C-CD2F-4A1F-919C-494FB60C73F8}"/>
              </a:ext>
            </a:extLst>
          </p:cNvPr>
          <p:cNvSpPr txBox="1"/>
          <p:nvPr/>
        </p:nvSpPr>
        <p:spPr>
          <a:xfrm>
            <a:off x="426665" y="195595"/>
            <a:ext cx="4278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All-In-Men</a:t>
            </a:r>
          </a:p>
          <a:p>
            <a:pPr algn="ctr"/>
            <a:endParaRPr lang="en-US" sz="1600" b="1" dirty="0"/>
          </a:p>
          <a:p>
            <a:r>
              <a:rPr lang="en-US" sz="2400" b="1" dirty="0"/>
              <a:t>First meet up is March 25 </a:t>
            </a:r>
            <a:r>
              <a:rPr lang="en-US" sz="2400" dirty="0"/>
              <a:t>Thursdays for 5 weeks </a:t>
            </a:r>
          </a:p>
          <a:p>
            <a:r>
              <a:rPr lang="en-US" sz="2400" dirty="0"/>
              <a:t>7:00-8:30 pm at Bill’s home.</a:t>
            </a:r>
          </a:p>
          <a:p>
            <a:endParaRPr lang="en-US" sz="1600" dirty="0"/>
          </a:p>
          <a:p>
            <a:r>
              <a:rPr lang="en-US" sz="2400" dirty="0"/>
              <a:t>Capacity is 6  men</a:t>
            </a:r>
          </a:p>
          <a:p>
            <a:r>
              <a:rPr lang="en-US" sz="2400" dirty="0"/>
              <a:t>Sign-up sheet is in  the back </a:t>
            </a:r>
          </a:p>
          <a:p>
            <a:r>
              <a:rPr lang="en-US" sz="2400" dirty="0"/>
              <a:t>Website:  allinmen.org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2FF-55E1-47CA-AD1B-2D7111494C09}"/>
              </a:ext>
            </a:extLst>
          </p:cNvPr>
          <p:cNvSpPr txBox="1"/>
          <p:nvPr/>
        </p:nvSpPr>
        <p:spPr>
          <a:xfrm>
            <a:off x="9495225" y="6320135"/>
            <a:ext cx="280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10:40 Countdown</a:t>
            </a:r>
          </a:p>
        </p:txBody>
      </p:sp>
    </p:spTree>
    <p:extLst>
      <p:ext uri="{BB962C8B-B14F-4D97-AF65-F5344CB8AC3E}">
        <p14:creationId xmlns:p14="http://schemas.microsoft.com/office/powerpoint/2010/main" val="39626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399</Words>
  <Application>Microsoft Office PowerPoint</Application>
  <PresentationFormat>Widescreen</PresentationFormat>
  <Paragraphs>50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Verdana</vt:lpstr>
      <vt:lpstr>Damask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71</cp:revision>
  <cp:lastPrinted>2021-03-13T20:20:12Z</cp:lastPrinted>
  <dcterms:created xsi:type="dcterms:W3CDTF">2021-02-02T15:04:05Z</dcterms:created>
  <dcterms:modified xsi:type="dcterms:W3CDTF">2021-03-13T20:20:14Z</dcterms:modified>
</cp:coreProperties>
</file>