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notesMasterIdLst>
    <p:notesMasterId r:id="rId15"/>
  </p:notesMasterIdLst>
  <p:sldIdLst>
    <p:sldId id="306" r:id="rId2"/>
    <p:sldId id="313" r:id="rId3"/>
    <p:sldId id="312" r:id="rId4"/>
    <p:sldId id="309" r:id="rId5"/>
    <p:sldId id="327" r:id="rId6"/>
    <p:sldId id="331" r:id="rId7"/>
    <p:sldId id="321" r:id="rId8"/>
    <p:sldId id="323" r:id="rId9"/>
    <p:sldId id="322" r:id="rId10"/>
    <p:sldId id="329" r:id="rId11"/>
    <p:sldId id="328" r:id="rId12"/>
    <p:sldId id="330" r:id="rId13"/>
    <p:sldId id="333" r:id="rId14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Heath" initials="BH" lastIdx="1" clrIdx="0">
    <p:extLst>
      <p:ext uri="{19B8F6BF-5375-455C-9EA6-DF929625EA0E}">
        <p15:presenceInfo xmlns:p15="http://schemas.microsoft.com/office/powerpoint/2012/main" userId="e5502471a9019b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</a:rPr>
              <a:t>1 John  1-5 (Primary</a:t>
            </a:r>
            <a:r>
              <a:rPr lang="en-US" sz="2400" baseline="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Opposites)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55927201501062E-2"/>
          <c:y val="0.1386571278310102"/>
          <c:w val="0.89401961792843876"/>
          <c:h val="0.71375979964291025"/>
        </c:manualLayout>
      </c:layout>
      <c:scatterChart>
        <c:scatterStyle val="lineMarker"/>
        <c:varyColors val="0"/>
        <c:ser>
          <c:idx val="0"/>
          <c:order val="0"/>
          <c:tx>
            <c:v>Light</c:v>
          </c:tx>
          <c:spPr>
            <a:ln w="50800" cap="rnd">
              <a:solidFill>
                <a:schemeClr val="tx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yVal>
            <c:numRef>
              <c:f>Sheet1!$A$1:$A$5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DB-41D4-9094-413BAE5C3121}"/>
            </c:ext>
          </c:extLst>
        </c:ser>
        <c:ser>
          <c:idx val="1"/>
          <c:order val="1"/>
          <c:tx>
            <c:v>Love</c:v>
          </c:tx>
          <c:spPr>
            <a:ln w="44450" cap="rnd">
              <a:solidFill>
                <a:schemeClr val="bg1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noFill/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ADB-41D4-9094-413BAE5C3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Sheet1!$B$1:$B$28</c:f>
              <c:numCache>
                <c:formatCode>General</c:formatCode>
                <c:ptCount val="28"/>
                <c:pt idx="0">
                  <c:v>15</c:v>
                </c:pt>
                <c:pt idx="1">
                  <c:v>19</c:v>
                </c:pt>
                <c:pt idx="2">
                  <c:v>25</c:v>
                </c:pt>
                <c:pt idx="3">
                  <c:v>40</c:v>
                </c:pt>
                <c:pt idx="4">
                  <c:v>49</c:v>
                </c:pt>
                <c:pt idx="5">
                  <c:v>50</c:v>
                </c:pt>
                <c:pt idx="6">
                  <c:v>53</c:v>
                </c:pt>
                <c:pt idx="7">
                  <c:v>53</c:v>
                </c:pt>
                <c:pt idx="8">
                  <c:v>55</c:v>
                </c:pt>
                <c:pt idx="9">
                  <c:v>56</c:v>
                </c:pt>
                <c:pt idx="10">
                  <c:v>57</c:v>
                </c:pt>
                <c:pt idx="11">
                  <c:v>58</c:v>
                </c:pt>
                <c:pt idx="12">
                  <c:v>63</c:v>
                </c:pt>
                <c:pt idx="13">
                  <c:v>70</c:v>
                </c:pt>
                <c:pt idx="14">
                  <c:v>71</c:v>
                </c:pt>
                <c:pt idx="15">
                  <c:v>72</c:v>
                </c:pt>
                <c:pt idx="16">
                  <c:v>73</c:v>
                </c:pt>
                <c:pt idx="17">
                  <c:v>74</c:v>
                </c:pt>
                <c:pt idx="18">
                  <c:v>75</c:v>
                </c:pt>
                <c:pt idx="19">
                  <c:v>79</c:v>
                </c:pt>
                <c:pt idx="20">
                  <c:v>80</c:v>
                </c:pt>
                <c:pt idx="21">
                  <c:v>81</c:v>
                </c:pt>
                <c:pt idx="22">
                  <c:v>82</c:v>
                </c:pt>
                <c:pt idx="23">
                  <c:v>83</c:v>
                </c:pt>
                <c:pt idx="24">
                  <c:v>84</c:v>
                </c:pt>
                <c:pt idx="25">
                  <c:v>85</c:v>
                </c:pt>
                <c:pt idx="26">
                  <c:v>86</c:v>
                </c:pt>
                <c:pt idx="27">
                  <c:v>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ADB-41D4-9094-413BAE5C3121}"/>
            </c:ext>
          </c:extLst>
        </c:ser>
        <c:ser>
          <c:idx val="2"/>
          <c:order val="2"/>
          <c:tx>
            <c:v>Life</c:v>
          </c:tx>
          <c:spPr>
            <a:ln w="50800" cap="rnd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ADB-41D4-9094-413BAE5C3121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ADB-41D4-9094-413BAE5C3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Sheet1!$C$1:$C$11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34</c:v>
                </c:pt>
                <c:pt idx="3">
                  <c:v>53</c:v>
                </c:pt>
                <c:pt idx="4">
                  <c:v>54</c:v>
                </c:pt>
                <c:pt idx="5">
                  <c:v>95</c:v>
                </c:pt>
                <c:pt idx="6">
                  <c:v>96</c:v>
                </c:pt>
                <c:pt idx="7">
                  <c:v>96</c:v>
                </c:pt>
                <c:pt idx="8">
                  <c:v>97</c:v>
                </c:pt>
                <c:pt idx="9">
                  <c:v>100</c:v>
                </c:pt>
                <c:pt idx="10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ADB-41D4-9094-413BAE5C3121}"/>
            </c:ext>
          </c:extLst>
        </c:ser>
        <c:ser>
          <c:idx val="3"/>
          <c:order val="3"/>
          <c:tx>
            <c:v>Dark</c:v>
          </c:tx>
          <c:spPr>
            <a:ln w="25400" cap="rnd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yVal>
            <c:numRef>
              <c:f>Sheet1!$D$1:$D$5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ADB-41D4-9094-413BAE5C3121}"/>
            </c:ext>
          </c:extLst>
        </c:ser>
        <c:ser>
          <c:idx val="4"/>
          <c:order val="4"/>
          <c:tx>
            <c:v>Hate</c:v>
          </c:tx>
          <c:spPr>
            <a:ln w="38100" cap="rnd">
              <a:solidFill>
                <a:schemeClr val="tx1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5">
                    <a:satMod val="175000"/>
                    <a:alpha val="25000"/>
                  </a:schemeClr>
                </a:glow>
              </a:effectLst>
            </c:spPr>
          </c:marker>
          <c:dPt>
            <c:idx val="4"/>
            <c:marker>
              <c:symbol val="circle"/>
              <c:size val="3"/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glow rad="63500">
                    <a:schemeClr val="accent5">
                      <a:satMod val="175000"/>
                      <a:alpha val="25000"/>
                    </a:schemeClr>
                  </a:glow>
                </a:effectLst>
              </c:spPr>
            </c:marker>
            <c:bubble3D val="0"/>
            <c:spPr>
              <a:ln w="38100" cap="rnd">
                <a:solidFill>
                  <a:schemeClr val="tx1"/>
                </a:solidFill>
              </a:ln>
              <a:effectLst>
                <a:glow rad="139700">
                  <a:schemeClr val="accent5">
                    <a:satMod val="175000"/>
                    <a:alpha val="14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8-3ADB-41D4-9094-413BAE5C3121}"/>
              </c:ext>
            </c:extLst>
          </c:dPt>
          <c:yVal>
            <c:numRef>
              <c:f>Sheet1!$E$1:$E$5</c:f>
              <c:numCache>
                <c:formatCode>General</c:formatCode>
                <c:ptCount val="5"/>
                <c:pt idx="0">
                  <c:v>19</c:v>
                </c:pt>
                <c:pt idx="1">
                  <c:v>21</c:v>
                </c:pt>
                <c:pt idx="2">
                  <c:v>52</c:v>
                </c:pt>
                <c:pt idx="3">
                  <c:v>54</c:v>
                </c:pt>
                <c:pt idx="4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ADB-41D4-9094-413BAE5C3121}"/>
            </c:ext>
          </c:extLst>
        </c:ser>
        <c:ser>
          <c:idx val="5"/>
          <c:order val="5"/>
          <c:tx>
            <c:v>Death</c:v>
          </c:tx>
          <c:spPr>
            <a:ln w="50800" cap="rnd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25000"/>
                  </a:schemeClr>
                </a:glow>
              </a:effectLst>
            </c:spPr>
          </c:marker>
          <c:yVal>
            <c:numRef>
              <c:f>Sheet1!$F$1:$F$4</c:f>
              <c:numCache>
                <c:formatCode>General</c:formatCode>
                <c:ptCount val="4"/>
                <c:pt idx="0">
                  <c:v>53</c:v>
                </c:pt>
                <c:pt idx="1">
                  <c:v>54</c:v>
                </c:pt>
                <c:pt idx="2">
                  <c:v>100</c:v>
                </c:pt>
                <c:pt idx="3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ADB-41D4-9094-413BAE5C3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99799"/>
        <c:axId val="227356248"/>
      </c:scatterChart>
      <c:valAx>
        <c:axId val="493499799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56248"/>
        <c:crosses val="autoZero"/>
        <c:crossBetween val="midCat"/>
      </c:valAx>
      <c:valAx>
        <c:axId val="22735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997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5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bg1"/>
                </a:solidFill>
              </a:rPr>
              <a:t>1 John  1:1-2:11 (1st Opposite:</a:t>
            </a:r>
            <a:r>
              <a:rPr lang="en-US" sz="2400" baseline="0">
                <a:solidFill>
                  <a:schemeClr val="bg1"/>
                </a:solidFill>
              </a:rPr>
              <a:t> L</a:t>
            </a:r>
            <a:r>
              <a:rPr lang="en-US" sz="2400">
                <a:solidFill>
                  <a:schemeClr val="bg1"/>
                </a:solidFill>
              </a:rPr>
              <a:t>ight or Dark)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Light</c:v>
          </c:tx>
          <c:spPr>
            <a:ln w="38100" cap="rnd">
              <a:solidFill>
                <a:schemeClr val="bg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bg1"/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019728700703605E-2"/>
                      <c:h val="9.34865170131502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242-4AB0-AE49-45BEF34827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Sheet1!$A$1:$A$5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242-4AB0-AE49-45BEF34827A5}"/>
            </c:ext>
          </c:extLst>
        </c:ser>
        <c:ser>
          <c:idx val="1"/>
          <c:order val="1"/>
          <c:tx>
            <c:v>Walk</c:v>
          </c:tx>
          <c:spPr>
            <a:ln w="50800" cap="rnd">
              <a:solidFill>
                <a:srgbClr val="FFFF00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242-4AB0-AE49-45BEF34827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Sheet1!$I$1:$I$4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16</c:v>
                </c:pt>
                <c:pt idx="3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242-4AB0-AE49-45BEF34827A5}"/>
            </c:ext>
          </c:extLst>
        </c:ser>
        <c:ser>
          <c:idx val="2"/>
          <c:order val="2"/>
          <c:tx>
            <c:v>Fellowship</c:v>
          </c:tx>
          <c:spPr>
            <a:ln w="50800" cap="rnd">
              <a:solidFill>
                <a:srgbClr val="00B050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Sheet1!$H$1:$H$4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242-4AB0-AE49-45BEF34827A5}"/>
            </c:ext>
          </c:extLst>
        </c:ser>
        <c:ser>
          <c:idx val="3"/>
          <c:order val="3"/>
          <c:tx>
            <c:v>Dark</c:v>
          </c:tx>
          <c:spPr>
            <a:ln w="38100" cap="rnd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42-4AB0-AE49-45BEF34827A5}"/>
                </c:ext>
              </c:extLst>
            </c:dLbl>
            <c:dLbl>
              <c:idx val="4"/>
              <c:layout>
                <c:manualLayout>
                  <c:x val="-7.8073332129241736E-3"/>
                  <c:y val="-3.57822668124033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003194982060961E-2"/>
                      <c:h val="0.129268783825553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242-4AB0-AE49-45BEF34827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Sheet1!$D$1:$D$5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242-4AB0-AE49-45BEF3482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99799"/>
        <c:axId val="227356248"/>
      </c:scatterChart>
      <c:valAx>
        <c:axId val="493499799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56248"/>
        <c:crosses val="autoZero"/>
        <c:crossBetween val="midCat"/>
      </c:valAx>
      <c:valAx>
        <c:axId val="22735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9979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solidFill>
          <a:schemeClr val="tx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5">
        <a:lumMod val="5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1 John  2:5-5:3 (2nd Opposite: Love or Hate)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Commandment</c:v>
          </c:tx>
          <c:spPr>
            <a:ln w="53975" cap="rnd">
              <a:solidFill>
                <a:srgbClr val="FFFF00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yVal>
            <c:numRef>
              <c:f>Sheet1!$N$1:$N$14</c:f>
              <c:numCache>
                <c:formatCode>General</c:formatCode>
                <c:ptCount val="14"/>
                <c:pt idx="0">
                  <c:v>13</c:v>
                </c:pt>
                <c:pt idx="1">
                  <c:v>14</c:v>
                </c:pt>
                <c:pt idx="2">
                  <c:v>17</c:v>
                </c:pt>
                <c:pt idx="3">
                  <c:v>17</c:v>
                </c:pt>
                <c:pt idx="4">
                  <c:v>17</c:v>
                </c:pt>
                <c:pt idx="5">
                  <c:v>18</c:v>
                </c:pt>
                <c:pt idx="6">
                  <c:v>60</c:v>
                </c:pt>
                <c:pt idx="7">
                  <c:v>61</c:v>
                </c:pt>
                <c:pt idx="8">
                  <c:v>61</c:v>
                </c:pt>
                <c:pt idx="9">
                  <c:v>62</c:v>
                </c:pt>
                <c:pt idx="10">
                  <c:v>84</c:v>
                </c:pt>
                <c:pt idx="11">
                  <c:v>86</c:v>
                </c:pt>
                <c:pt idx="12">
                  <c:v>87</c:v>
                </c:pt>
                <c:pt idx="13">
                  <c:v>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1C-4A82-8133-2A930B4FD600}"/>
            </c:ext>
          </c:extLst>
        </c:ser>
        <c:ser>
          <c:idx val="3"/>
          <c:order val="1"/>
          <c:tx>
            <c:v>Abide</c:v>
          </c:tx>
          <c:spPr>
            <a:ln w="50800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034357289891729E-2"/>
                      <c:h val="0.109556116498882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81C-4A82-8133-2A930B4FD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Sheet1!$J$1:$J$18</c:f>
              <c:numCache>
                <c:formatCode>General</c:formatCode>
                <c:ptCount val="18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27</c:v>
                </c:pt>
                <c:pt idx="4">
                  <c:v>29</c:v>
                </c:pt>
                <c:pt idx="5">
                  <c:v>34</c:v>
                </c:pt>
                <c:pt idx="6">
                  <c:v>37</c:v>
                </c:pt>
                <c:pt idx="7">
                  <c:v>38</c:v>
                </c:pt>
                <c:pt idx="8">
                  <c:v>46</c:v>
                </c:pt>
                <c:pt idx="9">
                  <c:v>49</c:v>
                </c:pt>
                <c:pt idx="10">
                  <c:v>54</c:v>
                </c:pt>
                <c:pt idx="11">
                  <c:v>55</c:v>
                </c:pt>
                <c:pt idx="12">
                  <c:v>57</c:v>
                </c:pt>
                <c:pt idx="13">
                  <c:v>64</c:v>
                </c:pt>
                <c:pt idx="14">
                  <c:v>76</c:v>
                </c:pt>
                <c:pt idx="15">
                  <c:v>77</c:v>
                </c:pt>
                <c:pt idx="16">
                  <c:v>79</c:v>
                </c:pt>
                <c:pt idx="17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81C-4A82-8133-2A930B4FD600}"/>
            </c:ext>
          </c:extLst>
        </c:ser>
        <c:ser>
          <c:idx val="0"/>
          <c:order val="2"/>
          <c:tx>
            <c:v>Love</c:v>
          </c:tx>
          <c:spPr>
            <a:ln w="47625" cap="rnd">
              <a:solidFill>
                <a:srgbClr val="FF0000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1C-4A82-8133-2A930B4FD60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1C-4A82-8133-2A930B4FD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Sheet1!$B$1:$B$28</c:f>
              <c:numCache>
                <c:formatCode>General</c:formatCode>
                <c:ptCount val="28"/>
                <c:pt idx="0">
                  <c:v>15</c:v>
                </c:pt>
                <c:pt idx="1">
                  <c:v>19</c:v>
                </c:pt>
                <c:pt idx="2">
                  <c:v>25</c:v>
                </c:pt>
                <c:pt idx="3">
                  <c:v>40</c:v>
                </c:pt>
                <c:pt idx="4">
                  <c:v>49</c:v>
                </c:pt>
                <c:pt idx="5">
                  <c:v>50</c:v>
                </c:pt>
                <c:pt idx="6">
                  <c:v>53</c:v>
                </c:pt>
                <c:pt idx="7">
                  <c:v>53</c:v>
                </c:pt>
                <c:pt idx="8">
                  <c:v>55</c:v>
                </c:pt>
                <c:pt idx="9">
                  <c:v>56</c:v>
                </c:pt>
                <c:pt idx="10">
                  <c:v>57</c:v>
                </c:pt>
                <c:pt idx="11">
                  <c:v>58</c:v>
                </c:pt>
                <c:pt idx="12">
                  <c:v>63</c:v>
                </c:pt>
                <c:pt idx="13">
                  <c:v>70</c:v>
                </c:pt>
                <c:pt idx="14">
                  <c:v>71</c:v>
                </c:pt>
                <c:pt idx="15">
                  <c:v>72</c:v>
                </c:pt>
                <c:pt idx="16">
                  <c:v>73</c:v>
                </c:pt>
                <c:pt idx="17">
                  <c:v>74</c:v>
                </c:pt>
                <c:pt idx="18">
                  <c:v>75</c:v>
                </c:pt>
                <c:pt idx="19">
                  <c:v>79</c:v>
                </c:pt>
                <c:pt idx="20">
                  <c:v>80</c:v>
                </c:pt>
                <c:pt idx="21">
                  <c:v>81</c:v>
                </c:pt>
                <c:pt idx="22">
                  <c:v>82</c:v>
                </c:pt>
                <c:pt idx="23">
                  <c:v>83</c:v>
                </c:pt>
                <c:pt idx="24">
                  <c:v>84</c:v>
                </c:pt>
                <c:pt idx="25">
                  <c:v>85</c:v>
                </c:pt>
                <c:pt idx="26">
                  <c:v>86</c:v>
                </c:pt>
                <c:pt idx="27">
                  <c:v>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81C-4A82-8133-2A930B4FD600}"/>
            </c:ext>
          </c:extLst>
        </c:ser>
        <c:ser>
          <c:idx val="1"/>
          <c:order val="3"/>
          <c:tx>
            <c:v>Hate</c:v>
          </c:tx>
          <c:spPr>
            <a:ln w="50800" cap="rnd"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yVal>
            <c:numRef>
              <c:f>Sheet1!$E$1:$E$5</c:f>
              <c:numCache>
                <c:formatCode>General</c:formatCode>
                <c:ptCount val="5"/>
                <c:pt idx="0">
                  <c:v>19</c:v>
                </c:pt>
                <c:pt idx="1">
                  <c:v>21</c:v>
                </c:pt>
                <c:pt idx="2">
                  <c:v>52</c:v>
                </c:pt>
                <c:pt idx="3">
                  <c:v>54</c:v>
                </c:pt>
                <c:pt idx="4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81C-4A82-8133-2A930B4FD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99799"/>
        <c:axId val="227356248"/>
      </c:scatterChart>
      <c:valAx>
        <c:axId val="493499799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56248"/>
        <c:crosses val="autoZero"/>
        <c:crossBetween val="midCat"/>
        <c:majorUnit val="5"/>
      </c:valAx>
      <c:valAx>
        <c:axId val="2273562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99799"/>
        <c:crosses val="autoZero"/>
        <c:crossBetween val="midCat"/>
        <c:majorUnit val="20"/>
      </c:valAx>
      <c:spPr>
        <a:solidFill>
          <a:schemeClr val="bg2">
            <a:lumMod val="75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bg1"/>
                </a:solidFill>
              </a:rPr>
              <a:t>1 John  5:6-19 (3rd Opposite: Life or Death)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15304246363993E-2"/>
          <c:y val="9.4223866071365056E-2"/>
          <c:w val="0.91253187798817748"/>
          <c:h val="0.81560626982355844"/>
        </c:manualLayout>
      </c:layout>
      <c:scatterChart>
        <c:scatterStyle val="lineMarker"/>
        <c:varyColors val="0"/>
        <c:ser>
          <c:idx val="0"/>
          <c:order val="0"/>
          <c:tx>
            <c:v>Life</c:v>
          </c:tx>
          <c:spPr>
            <a:ln w="53975" cap="rnd">
              <a:solidFill>
                <a:schemeClr val="bg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079659877997142E-2"/>
                      <c:h val="8.1884520332955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0D4-476A-8738-6DE2760B4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Sheet1!$C$1:$C$11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34</c:v>
                </c:pt>
                <c:pt idx="3">
                  <c:v>53</c:v>
                </c:pt>
                <c:pt idx="4">
                  <c:v>54</c:v>
                </c:pt>
                <c:pt idx="5">
                  <c:v>95</c:v>
                </c:pt>
                <c:pt idx="6">
                  <c:v>96</c:v>
                </c:pt>
                <c:pt idx="7">
                  <c:v>96</c:v>
                </c:pt>
                <c:pt idx="8">
                  <c:v>97</c:v>
                </c:pt>
                <c:pt idx="9">
                  <c:v>100</c:v>
                </c:pt>
                <c:pt idx="10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D4-476A-8738-6DE2760B4978}"/>
            </c:ext>
          </c:extLst>
        </c:ser>
        <c:ser>
          <c:idx val="1"/>
          <c:order val="1"/>
          <c:tx>
            <c:v>Death</c:v>
          </c:tx>
          <c:spPr>
            <a:ln w="50800" cap="rnd"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0D4-476A-8738-6DE2760B4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Sheet1!$F$1:$F$4</c:f>
              <c:numCache>
                <c:formatCode>General</c:formatCode>
                <c:ptCount val="4"/>
                <c:pt idx="0">
                  <c:v>53</c:v>
                </c:pt>
                <c:pt idx="1">
                  <c:v>54</c:v>
                </c:pt>
                <c:pt idx="2">
                  <c:v>100</c:v>
                </c:pt>
                <c:pt idx="3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D4-476A-8738-6DE2760B4978}"/>
            </c:ext>
          </c:extLst>
        </c:ser>
        <c:ser>
          <c:idx val="2"/>
          <c:order val="2"/>
          <c:tx>
            <c:v>Witness</c:v>
          </c:tx>
          <c:spPr>
            <a:ln w="53975" cap="rnd">
              <a:solidFill>
                <a:srgbClr val="FFFF00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313480370413266E-2"/>
                      <c:h val="6.01920323798561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0D4-476A-8738-6DE2760B497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0D4-476A-8738-6DE2760B4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Sheet1!$R$1:$R$16</c:f>
              <c:numCache>
                <c:formatCode>General</c:formatCode>
                <c:ptCount val="1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78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94</c:v>
                </c:pt>
                <c:pt idx="9">
                  <c:v>94</c:v>
                </c:pt>
                <c:pt idx="10">
                  <c:v>94</c:v>
                </c:pt>
                <c:pt idx="11">
                  <c:v>94</c:v>
                </c:pt>
                <c:pt idx="12">
                  <c:v>95</c:v>
                </c:pt>
                <c:pt idx="13">
                  <c:v>95</c:v>
                </c:pt>
                <c:pt idx="14">
                  <c:v>95</c:v>
                </c:pt>
                <c:pt idx="15">
                  <c:v>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0D4-476A-8738-6DE2760B4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99799"/>
        <c:axId val="227356248"/>
      </c:scatterChart>
      <c:valAx>
        <c:axId val="493499799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56248"/>
        <c:crosses val="autoZero"/>
        <c:crossBetween val="midCat"/>
        <c:majorUnit val="5"/>
      </c:valAx>
      <c:valAx>
        <c:axId val="227356248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99799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44779832133604036"/>
          <c:y val="0.78847525952080855"/>
          <c:w val="0.48287376613014682"/>
          <c:h val="8.369778710650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bg1"/>
                </a:solidFill>
              </a:rPr>
              <a:t>1 John  2:12--14</a:t>
            </a:r>
            <a:r>
              <a:rPr lang="en-US" sz="2400" baseline="0">
                <a:solidFill>
                  <a:schemeClr val="bg1"/>
                </a:solidFill>
              </a:rPr>
              <a:t> &amp; </a:t>
            </a:r>
            <a:r>
              <a:rPr lang="en-US" sz="2400">
                <a:solidFill>
                  <a:schemeClr val="bg1"/>
                </a:solidFill>
              </a:rPr>
              <a:t>5:4-5 </a:t>
            </a:r>
          </a:p>
          <a:p>
            <a:pPr>
              <a:defRPr sz="2400">
                <a:solidFill>
                  <a:schemeClr val="bg1"/>
                </a:solidFill>
              </a:defRPr>
            </a:pPr>
            <a:r>
              <a:rPr lang="en-US" sz="2400">
                <a:solidFill>
                  <a:schemeClr val="bg1"/>
                </a:solidFill>
              </a:rPr>
              <a:t>Overcome the Wicked One, Antichrists, &amp; the Devil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Overcome</c:v>
          </c:tx>
          <c:spPr>
            <a:ln w="50800" cap="rnd">
              <a:solidFill>
                <a:srgbClr val="FF0000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7547579938653E-2"/>
                      <c:h val="0.18387342826478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C47-4D15-A625-22A39500F1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Sheet1!$R$20:$R$25</c:f>
              <c:numCache>
                <c:formatCode>General</c:formatCode>
                <c:ptCount val="6"/>
                <c:pt idx="0">
                  <c:v>23</c:v>
                </c:pt>
                <c:pt idx="1">
                  <c:v>24</c:v>
                </c:pt>
                <c:pt idx="2">
                  <c:v>68</c:v>
                </c:pt>
                <c:pt idx="3">
                  <c:v>89</c:v>
                </c:pt>
                <c:pt idx="4">
                  <c:v>89</c:v>
                </c:pt>
                <c:pt idx="5">
                  <c:v>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47-4D15-A625-22A39500F145}"/>
            </c:ext>
          </c:extLst>
        </c:ser>
        <c:ser>
          <c:idx val="1"/>
          <c:order val="1"/>
          <c:tx>
            <c:v>Wicked One</c:v>
          </c:tx>
          <c:spPr>
            <a:ln w="38100" cap="rnd"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0104849010999939"/>
                      <c:h val="0.162809983011585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C47-4D15-A625-22A39500F14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47-4D15-A625-22A39500F1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Sheet1!$D$10:$D$13</c:f>
              <c:numCache>
                <c:formatCode>General</c:formatCode>
                <c:ptCount val="4"/>
                <c:pt idx="0">
                  <c:v>23</c:v>
                </c:pt>
                <c:pt idx="1">
                  <c:v>24</c:v>
                </c:pt>
                <c:pt idx="2">
                  <c:v>52</c:v>
                </c:pt>
                <c:pt idx="3">
                  <c:v>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C47-4D15-A625-22A39500F145}"/>
            </c:ext>
          </c:extLst>
        </c:ser>
        <c:ser>
          <c:idx val="2"/>
          <c:order val="2"/>
          <c:tx>
            <c:v>Antichrist</c:v>
          </c:tx>
          <c:spPr>
            <a:ln w="50800" cap="rnd">
              <a:solidFill>
                <a:srgbClr val="00B0F0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Sheet1!$E$9:$E$12</c:f>
              <c:numCache>
                <c:formatCode>General</c:formatCode>
                <c:ptCount val="4"/>
                <c:pt idx="0">
                  <c:v>28</c:v>
                </c:pt>
                <c:pt idx="1">
                  <c:v>28</c:v>
                </c:pt>
                <c:pt idx="2">
                  <c:v>32</c:v>
                </c:pt>
                <c:pt idx="3">
                  <c:v>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C47-4D15-A625-22A39500F145}"/>
            </c:ext>
          </c:extLst>
        </c:ser>
        <c:ser>
          <c:idx val="3"/>
          <c:order val="3"/>
          <c:tx>
            <c:v>Devil</c:v>
          </c:tx>
          <c:spPr>
            <a:ln w="41275" cap="rnd"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noFill/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Sheet1!$E$17:$E$20</c:f>
              <c:numCache>
                <c:formatCode>General</c:formatCode>
                <c:ptCount val="4"/>
                <c:pt idx="0">
                  <c:v>48</c:v>
                </c:pt>
                <c:pt idx="1">
                  <c:v>48</c:v>
                </c:pt>
                <c:pt idx="2">
                  <c:v>48</c:v>
                </c:pt>
                <c:pt idx="3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C47-4D15-A625-22A39500F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99799"/>
        <c:axId val="227356248"/>
      </c:scatterChart>
      <c:valAx>
        <c:axId val="493499799"/>
        <c:scaling>
          <c:orientation val="minMax"/>
          <c:max val="6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56248"/>
        <c:crosses val="autoZero"/>
        <c:crossBetween val="midCat"/>
        <c:majorUnit val="2"/>
      </c:valAx>
      <c:valAx>
        <c:axId val="22735624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9979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tx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5">
        <a:lumMod val="5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John  - We can  Know the Truth  from the Lie </a:t>
            </a:r>
          </a:p>
          <a:p>
            <a:pPr>
              <a:defRPr/>
            </a:pPr>
            <a:r>
              <a:rPr lang="en-US" sz="2000"/>
              <a:t>(who are the gnostics , Arians, and Montanists today?)</a:t>
            </a:r>
          </a:p>
        </c:rich>
      </c:tx>
      <c:layout>
        <c:manualLayout>
          <c:xMode val="edge"/>
          <c:yMode val="edge"/>
          <c:x val="0.19743503484290525"/>
          <c:y val="2.24002624671916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Know</c:v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3044790834695657E-2"/>
                  <c:y val="-1.66666666666666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808416439636936E-2"/>
                      <c:h val="0.100864665354330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197-4DAD-821B-D6EEF325A828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197-4DAD-821B-D6EEF325A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Sheet1!$K$1:$K$27</c:f>
              <c:numCache>
                <c:formatCode>General</c:formatCode>
                <c:ptCount val="27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21</c:v>
                </c:pt>
                <c:pt idx="4">
                  <c:v>28</c:v>
                </c:pt>
                <c:pt idx="5">
                  <c:v>31</c:v>
                </c:pt>
                <c:pt idx="6">
                  <c:v>39</c:v>
                </c:pt>
                <c:pt idx="7">
                  <c:v>40</c:v>
                </c:pt>
                <c:pt idx="8">
                  <c:v>40</c:v>
                </c:pt>
                <c:pt idx="9">
                  <c:v>41</c:v>
                </c:pt>
                <c:pt idx="10">
                  <c:v>45</c:v>
                </c:pt>
                <c:pt idx="11">
                  <c:v>46</c:v>
                </c:pt>
                <c:pt idx="12">
                  <c:v>54</c:v>
                </c:pt>
                <c:pt idx="13">
                  <c:v>55</c:v>
                </c:pt>
                <c:pt idx="14">
                  <c:v>59</c:v>
                </c:pt>
                <c:pt idx="15">
                  <c:v>60</c:v>
                </c:pt>
                <c:pt idx="16">
                  <c:v>65</c:v>
                </c:pt>
                <c:pt idx="17">
                  <c:v>69</c:v>
                </c:pt>
                <c:pt idx="18">
                  <c:v>70</c:v>
                </c:pt>
                <c:pt idx="19">
                  <c:v>71</c:v>
                </c:pt>
                <c:pt idx="20">
                  <c:v>76</c:v>
                </c:pt>
                <c:pt idx="21">
                  <c:v>86</c:v>
                </c:pt>
                <c:pt idx="22">
                  <c:v>97</c:v>
                </c:pt>
                <c:pt idx="23">
                  <c:v>99</c:v>
                </c:pt>
                <c:pt idx="24">
                  <c:v>102</c:v>
                </c:pt>
                <c:pt idx="25">
                  <c:v>103</c:v>
                </c:pt>
                <c:pt idx="26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97-4DAD-821B-D6EEF325A828}"/>
            </c:ext>
          </c:extLst>
        </c:ser>
        <c:ser>
          <c:idx val="3"/>
          <c:order val="1"/>
          <c:tx>
            <c:v>Truth</c:v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197-4DAD-821B-D6EEF325A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Sheet1!$M$2:$M$14</c:f>
              <c:numCache>
                <c:formatCode>General</c:formatCode>
                <c:ptCount val="13"/>
                <c:pt idx="0">
                  <c:v>6</c:v>
                </c:pt>
                <c:pt idx="1">
                  <c:v>8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18</c:v>
                </c:pt>
                <c:pt idx="6">
                  <c:v>31</c:v>
                </c:pt>
                <c:pt idx="7">
                  <c:v>32</c:v>
                </c:pt>
                <c:pt idx="8">
                  <c:v>37</c:v>
                </c:pt>
                <c:pt idx="9">
                  <c:v>50</c:v>
                </c:pt>
                <c:pt idx="10">
                  <c:v>69</c:v>
                </c:pt>
                <c:pt idx="11">
                  <c:v>83</c:v>
                </c:pt>
                <c:pt idx="12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197-4DAD-821B-D6EEF325A828}"/>
            </c:ext>
          </c:extLst>
        </c:ser>
        <c:ser>
          <c:idx val="4"/>
          <c:order val="2"/>
          <c:tx>
            <c:v>Lie / Liar</c:v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197-4DAD-821B-D6EEF325A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Sheet1!$F$9:$F$16</c:f>
              <c:numCache>
                <c:formatCode>General</c:formatCode>
                <c:ptCount val="8"/>
                <c:pt idx="0">
                  <c:v>6</c:v>
                </c:pt>
                <c:pt idx="1">
                  <c:v>10</c:v>
                </c:pt>
                <c:pt idx="2">
                  <c:v>14</c:v>
                </c:pt>
                <c:pt idx="3">
                  <c:v>31</c:v>
                </c:pt>
                <c:pt idx="4">
                  <c:v>32</c:v>
                </c:pt>
                <c:pt idx="5">
                  <c:v>37</c:v>
                </c:pt>
                <c:pt idx="6">
                  <c:v>84</c:v>
                </c:pt>
                <c:pt idx="7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197-4DAD-821B-D6EEF325A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60511"/>
        <c:axId val="2131962591"/>
      </c:scatterChart>
      <c:valAx>
        <c:axId val="2131960511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2591"/>
        <c:crosses val="autoZero"/>
        <c:crossBetween val="midCat"/>
      </c:valAx>
      <c:valAx>
        <c:axId val="2131962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05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ln>
            <a:solidFill>
              <a:schemeClr val="bg1"/>
            </a:solidFill>
          </a:ln>
          <a:solidFill>
            <a:schemeClr val="bg1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bg1"/>
                </a:solidFill>
              </a:rPr>
              <a:t>1 John  1-5:  Overcome the World</a:t>
            </a:r>
            <a:r>
              <a:rPr lang="en-US" sz="2000" baseline="0" dirty="0">
                <a:solidFill>
                  <a:schemeClr val="bg1"/>
                </a:solidFill>
              </a:rPr>
              <a:t>  &amp; Sin by the  Written Word &amp; the Holy Spirit </a:t>
            </a:r>
          </a:p>
          <a:p>
            <a:pPr>
              <a:defRPr sz="2400">
                <a:solidFill>
                  <a:schemeClr val="bg1"/>
                </a:solidFill>
              </a:defRPr>
            </a:pPr>
            <a:r>
              <a:rPr lang="en-US" sz="2000" baseline="0" dirty="0">
                <a:solidFill>
                  <a:schemeClr val="bg1"/>
                </a:solidFill>
              </a:rPr>
              <a:t>so we can </a:t>
            </a:r>
            <a:r>
              <a:rPr lang="en-US" sz="2000" baseline="0">
                <a:solidFill>
                  <a:schemeClr val="bg1"/>
                </a:solidFill>
              </a:rPr>
              <a:t>have Confidence </a:t>
            </a:r>
            <a:r>
              <a:rPr lang="en-US" sz="2000" baseline="0" dirty="0">
                <a:solidFill>
                  <a:schemeClr val="bg1"/>
                </a:solidFill>
              </a:rPr>
              <a:t>and not shame (in Prayer and at the Return of  Jesus Christ)</a:t>
            </a:r>
            <a:endParaRPr lang="en-US" sz="2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2127484917147648"/>
          <c:y val="1.798655080448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659819341044299E-2"/>
          <c:y val="0.18244670628796961"/>
          <c:w val="0.91378566668225103"/>
          <c:h val="0.64798452675298446"/>
        </c:manualLayout>
      </c:layout>
      <c:scatterChart>
        <c:scatterStyle val="lineMarker"/>
        <c:varyColors val="0"/>
        <c:ser>
          <c:idx val="1"/>
          <c:order val="0"/>
          <c:tx>
            <c:v>Sin</c:v>
          </c:tx>
          <c:spPr>
            <a:ln w="50800" cap="rnd"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Sheet1!$L$1:$L$28</c:f>
              <c:numCache>
                <c:formatCode>General</c:formatCode>
                <c:ptCount val="2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11</c:v>
                </c:pt>
                <c:pt idx="7">
                  <c:v>12</c:v>
                </c:pt>
                <c:pt idx="8">
                  <c:v>12</c:v>
                </c:pt>
                <c:pt idx="9">
                  <c:v>22</c:v>
                </c:pt>
                <c:pt idx="10">
                  <c:v>43</c:v>
                </c:pt>
                <c:pt idx="11">
                  <c:v>43</c:v>
                </c:pt>
                <c:pt idx="12">
                  <c:v>44</c:v>
                </c:pt>
                <c:pt idx="13">
                  <c:v>44</c:v>
                </c:pt>
                <c:pt idx="14">
                  <c:v>45</c:v>
                </c:pt>
                <c:pt idx="15">
                  <c:v>46</c:v>
                </c:pt>
                <c:pt idx="16">
                  <c:v>47</c:v>
                </c:pt>
                <c:pt idx="17">
                  <c:v>47</c:v>
                </c:pt>
                <c:pt idx="18">
                  <c:v>48</c:v>
                </c:pt>
                <c:pt idx="19">
                  <c:v>48</c:v>
                </c:pt>
                <c:pt idx="20">
                  <c:v>74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101</c:v>
                </c:pt>
                <c:pt idx="26">
                  <c:v>101</c:v>
                </c:pt>
                <c:pt idx="27">
                  <c:v>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A7-4B8F-8DF9-5799D454C49F}"/>
            </c:ext>
          </c:extLst>
        </c:ser>
        <c:ser>
          <c:idx val="0"/>
          <c:order val="1"/>
          <c:tx>
            <c:v>World</c:v>
          </c:tx>
          <c:spPr>
            <a:ln w="50800" cap="rnd">
              <a:solidFill>
                <a:schemeClr val="bg2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Sheet1!$S$1:$S$20</c:f>
              <c:numCache>
                <c:formatCode>General</c:formatCode>
                <c:ptCount val="20"/>
                <c:pt idx="0">
                  <c:v>12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26</c:v>
                </c:pt>
                <c:pt idx="5">
                  <c:v>26</c:v>
                </c:pt>
                <c:pt idx="6">
                  <c:v>27</c:v>
                </c:pt>
                <c:pt idx="7">
                  <c:v>40</c:v>
                </c:pt>
                <c:pt idx="8">
                  <c:v>53</c:v>
                </c:pt>
                <c:pt idx="9">
                  <c:v>57</c:v>
                </c:pt>
                <c:pt idx="10">
                  <c:v>64</c:v>
                </c:pt>
                <c:pt idx="11">
                  <c:v>66</c:v>
                </c:pt>
                <c:pt idx="12">
                  <c:v>67</c:v>
                </c:pt>
                <c:pt idx="13">
                  <c:v>68</c:v>
                </c:pt>
                <c:pt idx="14">
                  <c:v>73</c:v>
                </c:pt>
                <c:pt idx="15">
                  <c:v>76</c:v>
                </c:pt>
                <c:pt idx="16">
                  <c:v>83</c:v>
                </c:pt>
                <c:pt idx="17">
                  <c:v>89</c:v>
                </c:pt>
                <c:pt idx="18">
                  <c:v>90</c:v>
                </c:pt>
                <c:pt idx="19">
                  <c:v>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A7-4B8F-8DF9-5799D454C49F}"/>
            </c:ext>
          </c:extLst>
        </c:ser>
        <c:ser>
          <c:idx val="3"/>
          <c:order val="2"/>
          <c:tx>
            <c:v>Written</c:v>
          </c:tx>
          <c:spPr>
            <a:ln w="50800" cap="rnd">
              <a:solidFill>
                <a:srgbClr val="FFFF00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0A7-4B8F-8DF9-5799D454C49F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0A7-4B8F-8DF9-5799D454C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Sheet1!$Q$1:$Q$13</c:f>
              <c:numCache>
                <c:formatCode>General</c:formatCode>
                <c:ptCount val="13"/>
                <c:pt idx="0">
                  <c:v>4</c:v>
                </c:pt>
                <c:pt idx="1">
                  <c:v>11</c:v>
                </c:pt>
                <c:pt idx="2">
                  <c:v>17</c:v>
                </c:pt>
                <c:pt idx="3">
                  <c:v>18</c:v>
                </c:pt>
                <c:pt idx="4">
                  <c:v>22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  <c:pt idx="8">
                  <c:v>24</c:v>
                </c:pt>
                <c:pt idx="9">
                  <c:v>24</c:v>
                </c:pt>
                <c:pt idx="10">
                  <c:v>31</c:v>
                </c:pt>
                <c:pt idx="11">
                  <c:v>36</c:v>
                </c:pt>
                <c:pt idx="12">
                  <c:v>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0A7-4B8F-8DF9-5799D454C49F}"/>
            </c:ext>
          </c:extLst>
        </c:ser>
        <c:ser>
          <c:idx val="2"/>
          <c:order val="3"/>
          <c:tx>
            <c:v>Holy Spirit</c:v>
          </c:tx>
          <c:spPr>
            <a:ln w="44450" cap="rnd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Sheet1!$M$17:$M$25</c:f>
              <c:numCache>
                <c:formatCode>General</c:formatCode>
                <c:ptCount val="9"/>
                <c:pt idx="0">
                  <c:v>30</c:v>
                </c:pt>
                <c:pt idx="1">
                  <c:v>37</c:v>
                </c:pt>
                <c:pt idx="2">
                  <c:v>37</c:v>
                </c:pt>
                <c:pt idx="3">
                  <c:v>65</c:v>
                </c:pt>
                <c:pt idx="4">
                  <c:v>66</c:v>
                </c:pt>
                <c:pt idx="5">
                  <c:v>77</c:v>
                </c:pt>
                <c:pt idx="6">
                  <c:v>96</c:v>
                </c:pt>
                <c:pt idx="7">
                  <c:v>96</c:v>
                </c:pt>
                <c:pt idx="8">
                  <c:v>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0A7-4B8F-8DF9-5799D454C49F}"/>
            </c:ext>
          </c:extLst>
        </c:ser>
        <c:ser>
          <c:idx val="4"/>
          <c:order val="4"/>
          <c:tx>
            <c:v>Confidence</c:v>
          </c:tx>
          <c:spPr>
            <a:ln w="50800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5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Sheet1!$P$17:$P$20</c:f>
              <c:numCache>
                <c:formatCode>General</c:formatCode>
                <c:ptCount val="4"/>
                <c:pt idx="0">
                  <c:v>38</c:v>
                </c:pt>
                <c:pt idx="1">
                  <c:v>42</c:v>
                </c:pt>
                <c:pt idx="2">
                  <c:v>61</c:v>
                </c:pt>
                <c:pt idx="3">
                  <c:v>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0A7-4B8F-8DF9-5799D454C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99799"/>
        <c:axId val="227356248"/>
      </c:scatterChart>
      <c:valAx>
        <c:axId val="493499799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56248"/>
        <c:crosses val="autoZero"/>
        <c:crossBetween val="midCat"/>
        <c:majorUnit val="5"/>
      </c:valAx>
      <c:valAx>
        <c:axId val="22735624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99799"/>
        <c:crosses val="autoZero"/>
        <c:crossBetween val="midCat"/>
      </c:valAx>
      <c:spPr>
        <a:solidFill>
          <a:schemeClr val="accent5">
            <a:lumMod val="60000"/>
            <a:lumOff val="40000"/>
          </a:schemeClr>
        </a:solidFill>
        <a:ln>
          <a:noFill/>
        </a:ln>
        <a:effectLst/>
      </c:spPr>
    </c:plotArea>
    <c:legend>
      <c:legendPos val="b"/>
      <c:overlay val="0"/>
      <c:spPr>
        <a:solidFill>
          <a:schemeClr val="tx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5">
        <a:lumMod val="5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0.78055</cdr:x>
      <cdr:y>0.41877</cdr:y>
    </cdr:from>
    <cdr:to>
      <cdr:x>0.87414</cdr:x>
      <cdr:y>0.50178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E9360E-119F-4405-97CE-C84F9722CDF7}"/>
            </a:ext>
          </a:extLst>
        </cdr:cNvPr>
        <cdr:cNvSpPr txBox="1"/>
      </cdr:nvSpPr>
      <cdr:spPr>
        <a:xfrm xmlns:a="http://schemas.openxmlformats.org/drawingml/2006/main" rot="21067158">
          <a:off x="7084005" y="2333075"/>
          <a:ext cx="849391" cy="4624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Love</a:t>
          </a:r>
        </a:p>
      </cdr:txBody>
    </cdr:sp>
  </cdr:relSizeAnchor>
  <cdr:relSizeAnchor xmlns:cdr="http://schemas.openxmlformats.org/drawingml/2006/chartDrawing">
    <cdr:from>
      <cdr:x>0.07866</cdr:x>
      <cdr:y>0.12</cdr:y>
    </cdr:from>
    <cdr:to>
      <cdr:x>0.19767</cdr:x>
      <cdr:y>0.20301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35F1E51-0A7D-427B-BAB0-E766C34D1720}"/>
            </a:ext>
          </a:extLst>
        </cdr:cNvPr>
        <cdr:cNvSpPr txBox="1"/>
      </cdr:nvSpPr>
      <cdr:spPr>
        <a:xfrm xmlns:a="http://schemas.openxmlformats.org/drawingml/2006/main">
          <a:off x="675942" y="739512"/>
          <a:ext cx="1022697" cy="511557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>
              <a:solidFill>
                <a:schemeClr val="bg1"/>
              </a:solidFill>
            </a:rPr>
            <a:t>Death</a:t>
          </a:r>
        </a:p>
      </cdr:txBody>
    </cdr:sp>
  </cdr:relSizeAnchor>
  <cdr:relSizeAnchor xmlns:cdr="http://schemas.openxmlformats.org/drawingml/2006/chartDrawing">
    <cdr:from>
      <cdr:x>0.2166</cdr:x>
      <cdr:y>0.75285</cdr:y>
    </cdr:from>
    <cdr:to>
      <cdr:x>0.3102</cdr:x>
      <cdr:y>0.83586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312C4FDF-57A7-4075-BA8F-17E4D0263F49}"/>
            </a:ext>
          </a:extLst>
        </cdr:cNvPr>
        <cdr:cNvSpPr txBox="1"/>
      </cdr:nvSpPr>
      <cdr:spPr>
        <a:xfrm xmlns:a="http://schemas.openxmlformats.org/drawingml/2006/main">
          <a:off x="1945213" y="4302519"/>
          <a:ext cx="840579" cy="47440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/>
            <a:t>Light</a:t>
          </a:r>
        </a:p>
      </cdr:txBody>
    </cdr:sp>
  </cdr:relSizeAnchor>
  <cdr:relSizeAnchor xmlns:cdr="http://schemas.openxmlformats.org/drawingml/2006/chartDrawing">
    <cdr:from>
      <cdr:x>0.53266</cdr:x>
      <cdr:y>0.75712</cdr:y>
    </cdr:from>
    <cdr:to>
      <cdr:x>0.62626</cdr:x>
      <cdr:y>0.8406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085806C0-386B-44A3-A4B3-9A8EA4C74CB6}"/>
            </a:ext>
          </a:extLst>
        </cdr:cNvPr>
        <cdr:cNvSpPr txBox="1"/>
      </cdr:nvSpPr>
      <cdr:spPr>
        <a:xfrm xmlns:a="http://schemas.openxmlformats.org/drawingml/2006/main">
          <a:off x="4834259" y="4218093"/>
          <a:ext cx="849481" cy="465086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>
              <a:solidFill>
                <a:schemeClr val="bg1"/>
              </a:solidFill>
            </a:rPr>
            <a:t>Dark</a:t>
          </a:r>
        </a:p>
      </cdr:txBody>
    </cdr:sp>
  </cdr:relSizeAnchor>
  <cdr:relSizeAnchor xmlns:cdr="http://schemas.openxmlformats.org/drawingml/2006/chartDrawing">
    <cdr:from>
      <cdr:x>0.14947</cdr:x>
      <cdr:y>0.3216</cdr:y>
    </cdr:from>
    <cdr:to>
      <cdr:x>0.19979</cdr:x>
      <cdr:y>0.47408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085806C0-386B-44A3-A4B3-9A8EA4C74CB6}"/>
            </a:ext>
          </a:extLst>
        </cdr:cNvPr>
        <cdr:cNvSpPr txBox="1"/>
      </cdr:nvSpPr>
      <cdr:spPr>
        <a:xfrm xmlns:a="http://schemas.openxmlformats.org/drawingml/2006/main" rot="17207760">
          <a:off x="1160132" y="1988139"/>
          <a:ext cx="849481" cy="456634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>
              <a:solidFill>
                <a:schemeClr val="bg1"/>
              </a:solidFill>
            </a:rPr>
            <a:t>Hate</a:t>
          </a:r>
        </a:p>
      </cdr:txBody>
    </cdr:sp>
  </cdr:relSizeAnchor>
  <cdr:relSizeAnchor xmlns:cdr="http://schemas.openxmlformats.org/drawingml/2006/chartDrawing">
    <cdr:from>
      <cdr:x>0.39349</cdr:x>
      <cdr:y>0.11737</cdr:y>
    </cdr:from>
    <cdr:to>
      <cdr:x>0.46987</cdr:x>
      <cdr:y>0.20053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085806C0-386B-44A3-A4B3-9A8EA4C74CB6}"/>
            </a:ext>
          </a:extLst>
        </cdr:cNvPr>
        <cdr:cNvSpPr txBox="1"/>
      </cdr:nvSpPr>
      <cdr:spPr>
        <a:xfrm xmlns:a="http://schemas.openxmlformats.org/drawingml/2006/main">
          <a:off x="3571206" y="653913"/>
          <a:ext cx="693199" cy="46330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Life</a:t>
          </a:r>
        </a:p>
      </cdr:txBody>
    </cdr:sp>
  </cdr:relSizeAnchor>
  <cdr:relSizeAnchor xmlns:cdr="http://schemas.openxmlformats.org/drawingml/2006/chartDrawing">
    <cdr:from>
      <cdr:x>0.86987</cdr:x>
      <cdr:y>0.36603</cdr:y>
    </cdr:from>
    <cdr:to>
      <cdr:x>0.98373</cdr:x>
      <cdr:y>0.49484</cdr:y>
    </cdr:to>
    <cdr:sp macro="" textlink="">
      <cdr:nvSpPr>
        <cdr:cNvPr id="10" name="Arrow: Right 9">
          <a:extLst xmlns:a="http://schemas.openxmlformats.org/drawingml/2006/main">
            <a:ext uri="{FF2B5EF4-FFF2-40B4-BE49-F238E27FC236}">
              <a16:creationId xmlns:a16="http://schemas.microsoft.com/office/drawing/2014/main" id="{1F661AA7-4345-4D96-B73A-373DD84640B4}"/>
            </a:ext>
          </a:extLst>
        </cdr:cNvPr>
        <cdr:cNvSpPr/>
      </cdr:nvSpPr>
      <cdr:spPr>
        <a:xfrm xmlns:a="http://schemas.openxmlformats.org/drawingml/2006/main" rot="21049254">
          <a:off x="7894643" y="2039224"/>
          <a:ext cx="1033354" cy="71763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solidFill>
                <a:schemeClr val="bg1"/>
              </a:solidFill>
            </a:rPr>
            <a:t>45 X</a:t>
          </a:r>
        </a:p>
      </cdr:txBody>
    </cdr:sp>
  </cdr:relSizeAnchor>
  <cdr:relSizeAnchor xmlns:cdr="http://schemas.openxmlformats.org/drawingml/2006/chartDrawing">
    <cdr:from>
      <cdr:x>0.35313</cdr:x>
      <cdr:y>0.73264</cdr:y>
    </cdr:from>
    <cdr:to>
      <cdr:x>0.52115</cdr:x>
      <cdr:y>0.89677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CA95828-DD0F-49F0-9104-846FFA829DCC}"/>
            </a:ext>
          </a:extLst>
        </cdr:cNvPr>
        <cdr:cNvSpPr txBox="1"/>
      </cdr:nvSpPr>
      <cdr:spPr>
        <a:xfrm xmlns:a="http://schemas.openxmlformats.org/drawingml/2006/main">
          <a:off x="4305300" y="5024445"/>
          <a:ext cx="2048560" cy="1125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600" dirty="0">
              <a:solidFill>
                <a:schemeClr val="bg1"/>
              </a:solidFill>
            </a:rPr>
            <a:t>"or/and"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0.21406</cdr:x>
      <cdr:y>0.09944</cdr:y>
    </cdr:from>
    <cdr:to>
      <cdr:x>0.38844</cdr:x>
      <cdr:y>0.26357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6A8A7FFA-046B-49A0-991D-524C2111C58A}"/>
            </a:ext>
          </a:extLst>
        </cdr:cNvPr>
        <cdr:cNvSpPr txBox="1"/>
      </cdr:nvSpPr>
      <cdr:spPr>
        <a:xfrm xmlns:a="http://schemas.openxmlformats.org/drawingml/2006/main">
          <a:off x="2609850" y="681960"/>
          <a:ext cx="2126010" cy="1125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dirty="0">
              <a:solidFill>
                <a:schemeClr val="bg1"/>
              </a:solidFill>
            </a:rPr>
            <a:t>"or/and"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0.59531</cdr:x>
      <cdr:y>0.44138</cdr:y>
    </cdr:from>
    <cdr:to>
      <cdr:x>0.75148</cdr:x>
      <cdr:y>0.60551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734191D2-7F0D-42FC-82CB-85543EE91A0E}"/>
            </a:ext>
          </a:extLst>
        </cdr:cNvPr>
        <cdr:cNvSpPr txBox="1"/>
      </cdr:nvSpPr>
      <cdr:spPr>
        <a:xfrm xmlns:a="http://schemas.openxmlformats.org/drawingml/2006/main" rot="21250540">
          <a:off x="7258050" y="3026984"/>
          <a:ext cx="1903993" cy="1125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dirty="0">
              <a:solidFill>
                <a:schemeClr val="bg1"/>
              </a:solidFill>
            </a:rPr>
            <a:t>"or/and"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0.60059</cdr:x>
      <cdr:y>0.14575</cdr:y>
    </cdr:from>
    <cdr:to>
      <cdr:x>0.69521</cdr:x>
      <cdr:y>0.23228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897A0AA-F4BC-426C-B117-9CDA30BC7348}"/>
            </a:ext>
          </a:extLst>
        </cdr:cNvPr>
        <cdr:cNvSpPr txBox="1"/>
      </cdr:nvSpPr>
      <cdr:spPr>
        <a:xfrm xmlns:a="http://schemas.openxmlformats.org/drawingml/2006/main">
          <a:off x="5499439" y="999536"/>
          <a:ext cx="866414" cy="593423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Dark</a:t>
          </a:r>
        </a:p>
      </cdr:txBody>
    </cdr:sp>
  </cdr:relSizeAnchor>
  <cdr:relSizeAnchor xmlns:cdr="http://schemas.openxmlformats.org/drawingml/2006/chartDrawing">
    <cdr:from>
      <cdr:x>0.87703</cdr:x>
      <cdr:y>0.27077</cdr:y>
    </cdr:from>
    <cdr:to>
      <cdr:x>0.97165</cdr:x>
      <cdr:y>0.36063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7897A0AA-F4BC-426C-B117-9CDA30BC7348}"/>
            </a:ext>
          </a:extLst>
        </cdr:cNvPr>
        <cdr:cNvSpPr txBox="1"/>
      </cdr:nvSpPr>
      <cdr:spPr>
        <a:xfrm xmlns:a="http://schemas.openxmlformats.org/drawingml/2006/main">
          <a:off x="7900389" y="1555433"/>
          <a:ext cx="852369" cy="5161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Light</a:t>
          </a:r>
        </a:p>
      </cdr:txBody>
    </cdr:sp>
  </cdr:relSizeAnchor>
  <cdr:relSizeAnchor xmlns:cdr="http://schemas.openxmlformats.org/drawingml/2006/chartDrawing">
    <cdr:from>
      <cdr:x>0.59247</cdr:x>
      <cdr:y>0.40373</cdr:y>
    </cdr:from>
    <cdr:to>
      <cdr:x>0.68709</cdr:x>
      <cdr:y>0.49359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7897A0AA-F4BC-426C-B117-9CDA30BC7348}"/>
            </a:ext>
          </a:extLst>
        </cdr:cNvPr>
        <cdr:cNvSpPr txBox="1"/>
      </cdr:nvSpPr>
      <cdr:spPr>
        <a:xfrm xmlns:a="http://schemas.openxmlformats.org/drawingml/2006/main">
          <a:off x="5255532" y="2341335"/>
          <a:ext cx="839352" cy="5211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Walk</a:t>
          </a:r>
        </a:p>
      </cdr:txBody>
    </cdr:sp>
  </cdr:relSizeAnchor>
  <cdr:relSizeAnchor xmlns:cdr="http://schemas.openxmlformats.org/drawingml/2006/chartDrawing">
    <cdr:from>
      <cdr:x>0.58368</cdr:x>
      <cdr:y>0.68487</cdr:y>
    </cdr:from>
    <cdr:to>
      <cdr:x>0.75658</cdr:x>
      <cdr:y>0.77016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5C7EFD82-DA29-4438-9976-BFE51EAB8B30}"/>
            </a:ext>
          </a:extLst>
        </cdr:cNvPr>
        <cdr:cNvSpPr txBox="1"/>
      </cdr:nvSpPr>
      <cdr:spPr>
        <a:xfrm xmlns:a="http://schemas.openxmlformats.org/drawingml/2006/main">
          <a:off x="5257842" y="3934204"/>
          <a:ext cx="1557571" cy="489955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Fellowship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0.87887</cdr:x>
      <cdr:y>0.22226</cdr:y>
    </cdr:from>
    <cdr:to>
      <cdr:x>0.98782</cdr:x>
      <cdr:y>0.35075</cdr:y>
    </cdr:to>
    <cdr:sp macro="" textlink="">
      <cdr:nvSpPr>
        <cdr:cNvPr id="3" name="Arrow: Right 2">
          <a:extLst xmlns:a="http://schemas.openxmlformats.org/drawingml/2006/main">
            <a:ext uri="{FF2B5EF4-FFF2-40B4-BE49-F238E27FC236}">
              <a16:creationId xmlns:a16="http://schemas.microsoft.com/office/drawing/2014/main" id="{5EB1F6AC-4BDF-4D46-A037-13F13B52DC96}"/>
            </a:ext>
          </a:extLst>
        </cdr:cNvPr>
        <cdr:cNvSpPr/>
      </cdr:nvSpPr>
      <cdr:spPr>
        <a:xfrm xmlns:a="http://schemas.openxmlformats.org/drawingml/2006/main" rot="21051986">
          <a:off x="7962812" y="1326897"/>
          <a:ext cx="987118" cy="767084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2000">
              <a:solidFill>
                <a:sysClr val="windowText" lastClr="000000"/>
              </a:solidFill>
            </a:rPr>
            <a:t>45 X</a:t>
          </a:r>
        </a:p>
      </cdr:txBody>
    </cdr:sp>
  </cdr:relSizeAnchor>
  <cdr:relSizeAnchor xmlns:cdr="http://schemas.openxmlformats.org/drawingml/2006/chartDrawing">
    <cdr:from>
      <cdr:x>0.79613</cdr:x>
      <cdr:y>0.27182</cdr:y>
    </cdr:from>
    <cdr:to>
      <cdr:x>0.88569</cdr:x>
      <cdr:y>0.35462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11D35493-9F90-4661-98C7-68CC32A7ACE7}"/>
            </a:ext>
          </a:extLst>
        </cdr:cNvPr>
        <cdr:cNvSpPr txBox="1"/>
      </cdr:nvSpPr>
      <cdr:spPr>
        <a:xfrm xmlns:a="http://schemas.openxmlformats.org/drawingml/2006/main" rot="21063803">
          <a:off x="7213177" y="1622735"/>
          <a:ext cx="811438" cy="494315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Love</a:t>
          </a:r>
        </a:p>
      </cdr:txBody>
    </cdr:sp>
  </cdr:relSizeAnchor>
  <cdr:relSizeAnchor xmlns:cdr="http://schemas.openxmlformats.org/drawingml/2006/chartDrawing">
    <cdr:from>
      <cdr:x>0.5165</cdr:x>
      <cdr:y>0.15368</cdr:y>
    </cdr:from>
    <cdr:to>
      <cdr:x>0.62648</cdr:x>
      <cdr:y>0.24354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 rot="20956353">
          <a:off x="4679651" y="917457"/>
          <a:ext cx="996450" cy="53646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ysClr val="windowText" lastClr="000000"/>
              </a:solidFill>
            </a:rPr>
            <a:t>Abide</a:t>
          </a:r>
        </a:p>
      </cdr:txBody>
    </cdr:sp>
  </cdr:relSizeAnchor>
  <cdr:relSizeAnchor xmlns:cdr="http://schemas.openxmlformats.org/drawingml/2006/chartDrawing">
    <cdr:from>
      <cdr:x>0.20708</cdr:x>
      <cdr:y>0.2149</cdr:y>
    </cdr:from>
    <cdr:to>
      <cdr:x>0.4472</cdr:x>
      <cdr:y>0.30476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 rot="19279415">
          <a:off x="1876219" y="1282975"/>
          <a:ext cx="2175555" cy="536463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ysClr val="windowText" lastClr="000000"/>
              </a:solidFill>
            </a:rPr>
            <a:t>Commandment</a:t>
          </a:r>
        </a:p>
      </cdr:txBody>
    </cdr:sp>
  </cdr:relSizeAnchor>
  <cdr:relSizeAnchor xmlns:cdr="http://schemas.openxmlformats.org/drawingml/2006/chartDrawing">
    <cdr:from>
      <cdr:x>0.09974</cdr:x>
      <cdr:y>0.31183</cdr:y>
    </cdr:from>
    <cdr:to>
      <cdr:x>0.19382</cdr:x>
      <cdr:y>0.40169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>
          <a:off x="889908" y="1808389"/>
          <a:ext cx="839352" cy="521116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85000"/>
            <a:lumOff val="1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Hate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0.27414</cdr:x>
      <cdr:y>0.22683</cdr:y>
    </cdr:from>
    <cdr:to>
      <cdr:x>0.86249</cdr:x>
      <cdr:y>0.31798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0DBED0BE-8DA7-4FB1-84AD-6AD1DC618895}"/>
            </a:ext>
          </a:extLst>
        </cdr:cNvPr>
        <cdr:cNvSpPr/>
      </cdr:nvSpPr>
      <cdr:spPr>
        <a:xfrm xmlns:a="http://schemas.openxmlformats.org/drawingml/2006/main" rot="21439900">
          <a:off x="2471432" y="1363197"/>
          <a:ext cx="5304046" cy="54784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FF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0.08572</cdr:x>
      <cdr:y>0.11616</cdr:y>
    </cdr:from>
    <cdr:to>
      <cdr:x>0.19714</cdr:x>
      <cdr:y>0.20535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C5DC5D-BF32-4686-B06E-90F6DF17F7C1}"/>
            </a:ext>
          </a:extLst>
        </cdr:cNvPr>
        <cdr:cNvSpPr txBox="1"/>
      </cdr:nvSpPr>
      <cdr:spPr>
        <a:xfrm xmlns:a="http://schemas.openxmlformats.org/drawingml/2006/main">
          <a:off x="772818" y="698133"/>
          <a:ext cx="1004471" cy="53602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Death</a:t>
          </a:r>
        </a:p>
      </cdr:txBody>
    </cdr:sp>
  </cdr:relSizeAnchor>
  <cdr:relSizeAnchor xmlns:cdr="http://schemas.openxmlformats.org/drawingml/2006/chartDrawing">
    <cdr:from>
      <cdr:x>0.32932</cdr:x>
      <cdr:y>0.4111</cdr:y>
    </cdr:from>
    <cdr:to>
      <cdr:x>0.40823</cdr:x>
      <cdr:y>0.50029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CC5DC5D-BF32-4686-B06E-90F6DF17F7C1}"/>
            </a:ext>
          </a:extLst>
        </cdr:cNvPr>
        <cdr:cNvSpPr txBox="1"/>
      </cdr:nvSpPr>
      <cdr:spPr>
        <a:xfrm xmlns:a="http://schemas.openxmlformats.org/drawingml/2006/main">
          <a:off x="2968865" y="2470630"/>
          <a:ext cx="711388" cy="5360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Life</a:t>
          </a:r>
        </a:p>
      </cdr:txBody>
    </cdr:sp>
  </cdr:relSizeAnchor>
  <cdr:relSizeAnchor xmlns:cdr="http://schemas.openxmlformats.org/drawingml/2006/chartDrawing">
    <cdr:from>
      <cdr:x>0.71674</cdr:x>
      <cdr:y>0.41915</cdr:y>
    </cdr:from>
    <cdr:to>
      <cdr:x>0.84977</cdr:x>
      <cdr:y>0.50834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ECC5DC5D-BF32-4686-B06E-90F6DF17F7C1}"/>
            </a:ext>
          </a:extLst>
        </cdr:cNvPr>
        <cdr:cNvSpPr txBox="1"/>
      </cdr:nvSpPr>
      <cdr:spPr>
        <a:xfrm xmlns:a="http://schemas.openxmlformats.org/drawingml/2006/main">
          <a:off x="6461564" y="2519057"/>
          <a:ext cx="1199288" cy="536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Witness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0.66968</cdr:x>
      <cdr:y>0.17811</cdr:y>
    </cdr:from>
    <cdr:to>
      <cdr:x>0.74233</cdr:x>
      <cdr:y>0.26237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3A80C4A-1DB8-4372-B70F-DDA6AC222149}"/>
            </a:ext>
          </a:extLst>
        </cdr:cNvPr>
        <cdr:cNvSpPr/>
      </cdr:nvSpPr>
      <cdr:spPr>
        <a:xfrm xmlns:a="http://schemas.openxmlformats.org/drawingml/2006/main">
          <a:off x="6087821" y="1073925"/>
          <a:ext cx="660400" cy="508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0.21809</cdr:x>
      <cdr:y>0.66847</cdr:y>
    </cdr:from>
    <cdr:to>
      <cdr:x>0.28876</cdr:x>
      <cdr:y>0.71684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CFC7E555-BCAD-4709-A479-2DBF2366BAF1}"/>
            </a:ext>
          </a:extLst>
        </cdr:cNvPr>
        <cdr:cNvSpPr/>
      </cdr:nvSpPr>
      <cdr:spPr>
        <a:xfrm xmlns:a="http://schemas.openxmlformats.org/drawingml/2006/main">
          <a:off x="1823582" y="3959665"/>
          <a:ext cx="590897" cy="28652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0.80381</cdr:x>
      <cdr:y>0.32756</cdr:y>
    </cdr:from>
    <cdr:to>
      <cdr:x>0.93594</cdr:x>
      <cdr:y>0.40833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>
          <a:off x="9800052" y="2246406"/>
          <a:ext cx="1610898" cy="553944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Overcome</a:t>
          </a:r>
        </a:p>
      </cdr:txBody>
    </cdr:sp>
  </cdr:relSizeAnchor>
  <cdr:relSizeAnchor xmlns:cdr="http://schemas.openxmlformats.org/drawingml/2006/chartDrawing">
    <cdr:from>
      <cdr:x>0.5</cdr:x>
      <cdr:y>0.16114</cdr:y>
    </cdr:from>
    <cdr:to>
      <cdr:x>0.63994</cdr:x>
      <cdr:y>0.23611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>
          <a:off x="6096000" y="1105075"/>
          <a:ext cx="1706088" cy="51417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85000"/>
            <a:lumOff val="1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wicked one</a:t>
          </a:r>
        </a:p>
      </cdr:txBody>
    </cdr:sp>
  </cdr:relSizeAnchor>
  <cdr:relSizeAnchor xmlns:cdr="http://schemas.openxmlformats.org/drawingml/2006/chartDrawing">
    <cdr:from>
      <cdr:x>0.72692</cdr:x>
      <cdr:y>0.60844</cdr:y>
    </cdr:from>
    <cdr:to>
      <cdr:x>0.84531</cdr:x>
      <cdr:y>0.68611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>
          <a:off x="8862609" y="4172683"/>
          <a:ext cx="1443441" cy="53266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85000"/>
            <a:lumOff val="1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antichrist</a:t>
          </a:r>
        </a:p>
      </cdr:txBody>
    </cdr:sp>
  </cdr:relSizeAnchor>
  <cdr:relSizeAnchor xmlns:cdr="http://schemas.openxmlformats.org/drawingml/2006/chartDrawing">
    <cdr:from>
      <cdr:x>0.72827</cdr:x>
      <cdr:y>0.47714</cdr:y>
    </cdr:from>
    <cdr:to>
      <cdr:x>0.79688</cdr:x>
      <cdr:y>0.55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>
          <a:off x="8879068" y="3272226"/>
          <a:ext cx="836432" cy="499674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85000"/>
            <a:lumOff val="1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devil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0.88274</cdr:x>
      <cdr:y>0.28542</cdr:y>
    </cdr:from>
    <cdr:to>
      <cdr:x>0.98882</cdr:x>
      <cdr:y>0.41563</cdr:y>
    </cdr:to>
    <cdr:sp macro="" textlink="">
      <cdr:nvSpPr>
        <cdr:cNvPr id="3" name="Arrow: Right 2">
          <a:extLst xmlns:a="http://schemas.openxmlformats.org/drawingml/2006/main">
            <a:ext uri="{FF2B5EF4-FFF2-40B4-BE49-F238E27FC236}">
              <a16:creationId xmlns:a16="http://schemas.microsoft.com/office/drawing/2014/main" id="{25F2FC8C-67A3-48E7-848E-CB3BA3C6CA9A}"/>
            </a:ext>
          </a:extLst>
        </cdr:cNvPr>
        <cdr:cNvSpPr/>
      </cdr:nvSpPr>
      <cdr:spPr>
        <a:xfrm xmlns:a="http://schemas.openxmlformats.org/drawingml/2006/main" rot="20450389">
          <a:off x="8142253" y="1739900"/>
          <a:ext cx="978408" cy="79380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solidFill>
                <a:sysClr val="windowText" lastClr="000000"/>
              </a:solidFill>
            </a:rPr>
            <a:t>37 X</a:t>
          </a:r>
        </a:p>
      </cdr:txBody>
    </cdr:sp>
  </cdr:relSizeAnchor>
  <cdr:relSizeAnchor xmlns:cdr="http://schemas.openxmlformats.org/drawingml/2006/chartDrawing">
    <cdr:from>
      <cdr:x>0.79241</cdr:x>
      <cdr:y>0.35326</cdr:y>
    </cdr:from>
    <cdr:to>
      <cdr:x>0.89095</cdr:x>
      <cdr:y>0.44322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F6A0548F-8E2C-491D-90C7-4B60D6399AB6}"/>
            </a:ext>
          </a:extLst>
        </cdr:cNvPr>
        <cdr:cNvSpPr txBox="1"/>
      </cdr:nvSpPr>
      <cdr:spPr>
        <a:xfrm xmlns:a="http://schemas.openxmlformats.org/drawingml/2006/main" rot="20392294">
          <a:off x="6749697" y="2046341"/>
          <a:ext cx="839352" cy="521116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>
              <a:solidFill>
                <a:schemeClr val="bg1"/>
              </a:solidFill>
            </a:rPr>
            <a:t>Know</a:t>
          </a:r>
        </a:p>
      </cdr:txBody>
    </cdr:sp>
  </cdr:relSizeAnchor>
  <cdr:relSizeAnchor xmlns:cdr="http://schemas.openxmlformats.org/drawingml/2006/chartDrawing">
    <cdr:from>
      <cdr:x>0.24886</cdr:x>
      <cdr:y>0.19521</cdr:y>
    </cdr:from>
    <cdr:to>
      <cdr:x>0.32175</cdr:x>
      <cdr:y>0.2781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5C7EFD82-DA29-4438-9976-BFE51EAB8B30}"/>
            </a:ext>
          </a:extLst>
        </cdr:cNvPr>
        <cdr:cNvSpPr txBox="1"/>
      </cdr:nvSpPr>
      <cdr:spPr>
        <a:xfrm xmlns:a="http://schemas.openxmlformats.org/drawingml/2006/main">
          <a:off x="2106369" y="1158441"/>
          <a:ext cx="616914" cy="49191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Lie</a:t>
          </a:r>
          <a:endParaRPr lang="en-US" sz="2400" b="1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0.4701</cdr:x>
      <cdr:y>0.19676</cdr:y>
    </cdr:from>
    <cdr:to>
      <cdr:x>0.57223</cdr:x>
      <cdr:y>0.27965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5C7EFD82-DA29-4438-9976-BFE51EAB8B30}"/>
            </a:ext>
          </a:extLst>
        </cdr:cNvPr>
        <cdr:cNvSpPr txBox="1"/>
      </cdr:nvSpPr>
      <cdr:spPr>
        <a:xfrm xmlns:a="http://schemas.openxmlformats.org/drawingml/2006/main">
          <a:off x="3978907" y="1167636"/>
          <a:ext cx="864485" cy="491914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Truth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0.83376</cdr:x>
      <cdr:y>0.25507</cdr:y>
    </cdr:from>
    <cdr:to>
      <cdr:x>0.92259</cdr:x>
      <cdr:y>0.33705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B675DEE-5B07-4C1F-8DB6-447217A7A837}"/>
            </a:ext>
          </a:extLst>
        </cdr:cNvPr>
        <cdr:cNvSpPr txBox="1"/>
      </cdr:nvSpPr>
      <cdr:spPr>
        <a:xfrm xmlns:a="http://schemas.openxmlformats.org/drawingml/2006/main">
          <a:off x="7056804" y="1454354"/>
          <a:ext cx="751815" cy="467427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>
              <a:solidFill>
                <a:schemeClr val="bg1"/>
              </a:solidFill>
            </a:rPr>
            <a:t>Sin</a:t>
          </a:r>
        </a:p>
      </cdr:txBody>
    </cdr:sp>
  </cdr:relSizeAnchor>
  <cdr:relSizeAnchor xmlns:cdr="http://schemas.openxmlformats.org/drawingml/2006/chartDrawing">
    <cdr:from>
      <cdr:x>0.24443</cdr:x>
      <cdr:y>0.36354</cdr:y>
    </cdr:from>
    <cdr:to>
      <cdr:x>0.29314</cdr:x>
      <cdr:y>0.6095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 rot="18405052">
          <a:off x="2433658" y="3039661"/>
          <a:ext cx="1686760" cy="5937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tx1"/>
              </a:solidFill>
            </a:rPr>
            <a:t>Holy</a:t>
          </a:r>
          <a:r>
            <a:rPr lang="en-US" sz="2400" b="1">
              <a:solidFill>
                <a:schemeClr val="bg1"/>
              </a:solidFill>
            </a:rPr>
            <a:t> </a:t>
          </a:r>
          <a:r>
            <a:rPr lang="en-US" sz="2400" b="1">
              <a:solidFill>
                <a:schemeClr val="tx1"/>
              </a:solidFill>
            </a:rPr>
            <a:t>Spirit</a:t>
          </a:r>
        </a:p>
      </cdr:txBody>
    </cdr:sp>
  </cdr:relSizeAnchor>
  <cdr:relSizeAnchor xmlns:cdr="http://schemas.openxmlformats.org/drawingml/2006/chartDrawing">
    <cdr:from>
      <cdr:x>0.38007</cdr:x>
      <cdr:y>0.20043</cdr:y>
    </cdr:from>
    <cdr:to>
      <cdr:x>0.42751</cdr:x>
      <cdr:y>0.42134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 rot="16597546">
          <a:off x="4165471" y="1842863"/>
          <a:ext cx="1515000" cy="57838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>
              <a:solidFill>
                <a:schemeClr val="tx1"/>
              </a:solidFill>
            </a:rPr>
            <a:t>Written</a:t>
          </a:r>
        </a:p>
      </cdr:txBody>
    </cdr:sp>
  </cdr:relSizeAnchor>
  <cdr:relSizeAnchor xmlns:cdr="http://schemas.openxmlformats.org/drawingml/2006/chartDrawing">
    <cdr:from>
      <cdr:x>0.53444</cdr:x>
      <cdr:y>0.19453</cdr:y>
    </cdr:from>
    <cdr:to>
      <cdr:x>0.61875</cdr:x>
      <cdr:y>0.27222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06D0CA9-CB00-412B-9113-1799DC38E4D7}"/>
            </a:ext>
          </a:extLst>
        </cdr:cNvPr>
        <cdr:cNvSpPr txBox="1"/>
      </cdr:nvSpPr>
      <cdr:spPr>
        <a:xfrm xmlns:a="http://schemas.openxmlformats.org/drawingml/2006/main">
          <a:off x="6515893" y="1334086"/>
          <a:ext cx="1027908" cy="532813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5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>
              <a:solidFill>
                <a:schemeClr val="bg1"/>
              </a:solidFill>
            </a:rPr>
            <a:t>World</a:t>
          </a:r>
        </a:p>
      </cdr:txBody>
    </cdr:sp>
  </cdr:relSizeAnchor>
  <cdr:relSizeAnchor xmlns:cdr="http://schemas.openxmlformats.org/drawingml/2006/chartDrawing">
    <cdr:from>
      <cdr:x>0.09321</cdr:x>
      <cdr:y>0.22715</cdr:y>
    </cdr:from>
    <cdr:to>
      <cdr:x>0.14575</cdr:x>
      <cdr:y>0.5074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04B54BFD-E160-4A6B-99F8-6BE4F0FE3639}"/>
            </a:ext>
          </a:extLst>
        </cdr:cNvPr>
        <cdr:cNvSpPr txBox="1"/>
      </cdr:nvSpPr>
      <cdr:spPr>
        <a:xfrm xmlns:a="http://schemas.openxmlformats.org/drawingml/2006/main" rot="17118361">
          <a:off x="495697" y="2198456"/>
          <a:ext cx="1921979" cy="64059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75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>
              <a:solidFill>
                <a:schemeClr val="bg1"/>
              </a:solidFill>
            </a:rPr>
            <a:t>Confidence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0C54-6503-451B-8363-9D212DB2E9CC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46FCD-EA78-467A-8AB2-F9222CD6D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8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27B-7D9E-477A-8908-5C1E32AB7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5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D227B-7D9E-477A-8908-5C1E32AB7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3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9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4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1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720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8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23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9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0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0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29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16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FA8A-C583-4EB7-B547-771964240C9E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367E5-CFF9-4D06-864C-CA28459B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48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5+minute+christian+countdown+video&amp;&amp;view=detail&amp;mid=32D01F7A8B4FE02572F832D01F7A8B4FE02572F8&amp;rvsmid=5FF8499C94614D9E29A95FF8499C94614D9E29A9&amp;FORM=VDMCN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52C1FB-04D0-41E2-9A58-EA5B94AB674C}"/>
              </a:ext>
            </a:extLst>
          </p:cNvPr>
          <p:cNvSpPr txBox="1"/>
          <p:nvPr/>
        </p:nvSpPr>
        <p:spPr>
          <a:xfrm>
            <a:off x="183879" y="101996"/>
            <a:ext cx="11824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					   Fellowship Church   	Adult Sunday School        </a:t>
            </a:r>
            <a:r>
              <a:rPr lang="en-US" sz="2400" dirty="0">
                <a:solidFill>
                  <a:prstClr val="white"/>
                </a:solidFill>
              </a:rPr>
              <a:t>April 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, 2021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</a:rPr>
              <a:t>Title:   Victory Over Sin (Light  + Love = Life)  	Text:  </a:t>
            </a:r>
            <a:r>
              <a:rPr lang="en-US" sz="2400" dirty="0">
                <a:solidFill>
                  <a:prstClr val="white"/>
                </a:solidFill>
              </a:rPr>
              <a:t>1 John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</a:rPr>
              <a:t>Thought:  As 1 Corinthians 10 tells us how to have Victory in Temptation, so does 1 John tell us how to have Victory over Sin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BA562-3090-4680-8044-B5E166E56AD0}"/>
              </a:ext>
            </a:extLst>
          </p:cNvPr>
          <p:cNvSpPr txBox="1"/>
          <p:nvPr/>
        </p:nvSpPr>
        <p:spPr>
          <a:xfrm>
            <a:off x="27064" y="101996"/>
            <a:ext cx="2561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9:55 Countdown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F132F-3E05-4035-9C08-0F1ABC49F3C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1"/>
          <a:stretch/>
        </p:blipFill>
        <p:spPr bwMode="auto">
          <a:xfrm>
            <a:off x="288654" y="2261834"/>
            <a:ext cx="3949971" cy="36229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5FAB5A9-1C49-438E-8739-287A3AFCA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34692"/>
              </p:ext>
            </p:extLst>
          </p:nvPr>
        </p:nvGraphicFramePr>
        <p:xfrm>
          <a:off x="4533146" y="1812981"/>
          <a:ext cx="7496176" cy="4914264"/>
        </p:xfrm>
        <a:graphic>
          <a:graphicData uri="http://schemas.openxmlformats.org/drawingml/2006/table">
            <a:tbl>
              <a:tblPr/>
              <a:tblGrid>
                <a:gridCol w="7496176">
                  <a:extLst>
                    <a:ext uri="{9D8B030D-6E8A-4147-A177-3AD203B41FA5}">
                      <a16:colId xmlns:a16="http://schemas.microsoft.com/office/drawing/2014/main" val="3778344110"/>
                    </a:ext>
                  </a:extLst>
                </a:gridCol>
              </a:tblGrid>
              <a:tr h="458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Congregational Scripture Reading:   1 John  (KJV)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ighlight>
                            <a:srgbClr val="FFFF00"/>
                          </a:highlight>
                        </a:rPr>
                        <a:t>Why did John write this epistle?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  <a:p>
                      <a:r>
                        <a:rPr lang="en-US" sz="2000" dirty="0"/>
                        <a:t>READER: </a:t>
                      </a:r>
                      <a:r>
                        <a:rPr lang="en-US" sz="2000" baseline="30000" dirty="0"/>
                        <a:t> </a:t>
                      </a:r>
                      <a:r>
                        <a:rPr lang="en-US" sz="2000" dirty="0"/>
                        <a:t> 1:4  These things </a:t>
                      </a:r>
                      <a:r>
                        <a:rPr lang="en-US" sz="2000" b="0" u="sng" dirty="0"/>
                        <a:t>write</a:t>
                      </a:r>
                      <a:r>
                        <a:rPr lang="en-US" sz="2000" dirty="0"/>
                        <a:t> we unto you, that </a:t>
                      </a:r>
                      <a:r>
                        <a:rPr lang="en-US" sz="2000" b="1" dirty="0"/>
                        <a:t>your </a:t>
                      </a:r>
                      <a:r>
                        <a:rPr lang="en-US" sz="2000" b="1" u="sng" dirty="0"/>
                        <a:t>joy</a:t>
                      </a:r>
                      <a:r>
                        <a:rPr lang="en-US" sz="2000" b="1" dirty="0"/>
                        <a:t> may be full.</a:t>
                      </a:r>
                      <a:r>
                        <a:rPr lang="en-US" sz="2000" dirty="0"/>
                        <a:t> 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2000" dirty="0"/>
                        <a:t>CONGREGATION:  2:1 My little children, these things </a:t>
                      </a:r>
                      <a:r>
                        <a:rPr lang="en-US" sz="2000" b="0" u="sng" dirty="0"/>
                        <a:t>write</a:t>
                      </a:r>
                      <a:r>
                        <a:rPr lang="en-US" sz="2000" dirty="0"/>
                        <a:t> I unto you, </a:t>
                      </a:r>
                      <a:r>
                        <a:rPr lang="en-US" sz="2000" b="0" dirty="0"/>
                        <a:t>that </a:t>
                      </a:r>
                      <a:r>
                        <a:rPr lang="en-US" sz="2000" b="1" dirty="0"/>
                        <a:t>ye </a:t>
                      </a:r>
                      <a:r>
                        <a:rPr lang="en-US" sz="2000" b="1" u="sng" dirty="0"/>
                        <a:t>sin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u="none" dirty="0"/>
                        <a:t>not</a:t>
                      </a:r>
                      <a:r>
                        <a:rPr lang="en-US" sz="2000" dirty="0"/>
                        <a:t>. 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2000" dirty="0"/>
                        <a:t>READER:   2:26  These [things] have I </a:t>
                      </a:r>
                      <a:r>
                        <a:rPr lang="en-US" sz="2000" b="0" u="sng" dirty="0"/>
                        <a:t>written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dirty="0"/>
                        <a:t>unto you concerning </a:t>
                      </a:r>
                      <a:r>
                        <a:rPr lang="en-US" sz="2000" b="1" dirty="0"/>
                        <a:t>them that </a:t>
                      </a:r>
                      <a:r>
                        <a:rPr lang="en-US" sz="2000" b="1" u="sng" dirty="0"/>
                        <a:t>seduce</a:t>
                      </a:r>
                      <a:r>
                        <a:rPr lang="en-US" sz="2000" b="1" dirty="0"/>
                        <a:t> you</a:t>
                      </a:r>
                      <a:r>
                        <a:rPr lang="en-US" sz="2000" dirty="0"/>
                        <a:t>.</a:t>
                      </a:r>
                      <a:br>
                        <a:rPr lang="en-US" sz="2000" dirty="0"/>
                      </a:br>
                      <a:endParaRPr lang="en-US" sz="1200" dirty="0"/>
                    </a:p>
                    <a:p>
                      <a:r>
                        <a:rPr lang="en-US" sz="2000" dirty="0"/>
                        <a:t>CONGREGATION:   5:13  These things have I </a:t>
                      </a:r>
                      <a:r>
                        <a:rPr lang="en-US" sz="2000" b="0" u="sng" dirty="0"/>
                        <a:t>written</a:t>
                      </a:r>
                      <a:r>
                        <a:rPr lang="en-US" sz="2000" dirty="0"/>
                        <a:t> unto you that believe on the name of the Son of God; </a:t>
                      </a:r>
                      <a:r>
                        <a:rPr lang="en-US" sz="2000" b="0" dirty="0"/>
                        <a:t>that ye may </a:t>
                      </a:r>
                      <a:r>
                        <a:rPr lang="en-US" sz="2000" b="1" u="none" dirty="0"/>
                        <a:t>know that ye have</a:t>
                      </a:r>
                      <a:r>
                        <a:rPr lang="en-US" sz="2000" b="0" u="none" dirty="0"/>
                        <a:t> </a:t>
                      </a:r>
                      <a:r>
                        <a:rPr lang="en-US" sz="2000" b="1" u="sng" dirty="0"/>
                        <a:t>eternal life</a:t>
                      </a:r>
                      <a:r>
                        <a:rPr lang="en-US" sz="2000" dirty="0"/>
                        <a:t>, and that ye may believe on the name of the Son of God.</a:t>
                      </a:r>
                      <a:endParaRPr lang="en-US" sz="1400" dirty="0"/>
                    </a:p>
                  </a:txBody>
                  <a:tcPr marL="54527" marR="54527" marT="27263" marB="27263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532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4527" marR="54527" marT="27263" marB="37866" anchor="ctr">
                    <a:lnL>
                      <a:noFill/>
                    </a:lnL>
                    <a:lnR>
                      <a:noFill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9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4527" marR="54527" marT="27263" marB="37866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3272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6880425-D349-49FB-87D8-47EBAB741932}"/>
              </a:ext>
            </a:extLst>
          </p:cNvPr>
          <p:cNvSpPr txBox="1"/>
          <p:nvPr/>
        </p:nvSpPr>
        <p:spPr>
          <a:xfrm>
            <a:off x="508042" y="5932060"/>
            <a:ext cx="340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 are building our 12 stones </a:t>
            </a:r>
          </a:p>
          <a:p>
            <a:pPr algn="ctr"/>
            <a:r>
              <a:rPr lang="en-US" dirty="0"/>
              <a:t>with Joshua in light, love, &amp; life</a:t>
            </a:r>
          </a:p>
        </p:txBody>
      </p:sp>
    </p:spTree>
    <p:extLst>
      <p:ext uri="{BB962C8B-B14F-4D97-AF65-F5344CB8AC3E}">
        <p14:creationId xmlns:p14="http://schemas.microsoft.com/office/powerpoint/2010/main" val="67850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34C9354-D077-4129-818D-57A0E3E424EF}"/>
              </a:ext>
              <a:ext uri="{147F2762-F138-4A5C-976F-8EAC2B608ADB}">
                <a16:predDERef xmlns:a16="http://schemas.microsoft.com/office/drawing/2014/main" pred="{DB42DCF6-DEAE-4378-945A-EC374BB53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28848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315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BDD144-A969-4248-8638-56A3E2491F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2329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273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3E8FC91-8ABF-4A15-ACDD-75AC0D54A9C4}"/>
              </a:ext>
              <a:ext uri="{147F2762-F138-4A5C-976F-8EAC2B608ADB}">
                <a16:predDERef xmlns:a16="http://schemas.microsoft.com/office/drawing/2014/main" pred="{DB42DCF6-DEAE-4378-945A-EC374BB53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67989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271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F72D-ABE7-4372-B965-546BF7FD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4" y="2642973"/>
            <a:ext cx="9103535" cy="657650"/>
          </a:xfrm>
        </p:spPr>
        <p:txBody>
          <a:bodyPr>
            <a:normAutofit/>
          </a:bodyPr>
          <a:lstStyle/>
          <a:p>
            <a:pPr algn="l"/>
            <a:r>
              <a:rPr lang="en-US" sz="2400" u="sng" dirty="0"/>
              <a:t>Look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2B7A2-476B-43CD-86FC-9B109C74C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4" y="3429000"/>
            <a:ext cx="9103535" cy="2990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April 25 – Five Foundations of Prayer:  Luke 11:1-13</a:t>
            </a:r>
          </a:p>
          <a:p>
            <a:pPr marL="0" indent="0">
              <a:buNone/>
            </a:pPr>
            <a:r>
              <a:rPr lang="en-US" sz="2400" dirty="0"/>
              <a:t>May 2 -  Prayer and Praise in the Five Offerings:  Leviticus </a:t>
            </a:r>
          </a:p>
          <a:p>
            <a:pPr marL="0" indent="0">
              <a:buNone/>
            </a:pPr>
            <a:r>
              <a:rPr lang="en-US" sz="2400" dirty="0"/>
              <a:t>May 9 – Congregational Request</a:t>
            </a:r>
          </a:p>
          <a:p>
            <a:pPr marL="0" indent="0">
              <a:buNone/>
            </a:pPr>
            <a:r>
              <a:rPr lang="en-US" sz="2400" dirty="0"/>
              <a:t>May 16 &amp; 23  – Wayne Naylor teaches</a:t>
            </a:r>
          </a:p>
          <a:p>
            <a:pPr marL="0" indent="0">
              <a:buNone/>
            </a:pPr>
            <a:r>
              <a:rPr lang="en-US" sz="2400" dirty="0"/>
              <a:t>May 30 – TBD, pray the Spirit leads and teaches 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CC59AE-757C-4AB6-8A86-00D5D736FFB0}"/>
              </a:ext>
            </a:extLst>
          </p:cNvPr>
          <p:cNvSpPr txBox="1">
            <a:spLocks/>
          </p:cNvSpPr>
          <p:nvPr/>
        </p:nvSpPr>
        <p:spPr>
          <a:xfrm>
            <a:off x="142875" y="316963"/>
            <a:ext cx="11896725" cy="151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/>
              <a:t>Take it home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/>
              <a:t> 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I have victory over sin</a:t>
            </a:r>
            <a:endParaRPr lang="en-US" sz="18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as I walk and fellowship in the light, love the brethren and God,</a:t>
            </a:r>
            <a:endParaRPr lang="en-US" sz="18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then enjoy life with confidence in prayer and at the return of Jesus Christ</a:t>
            </a:r>
            <a:endParaRPr lang="en-US" sz="1800" dirty="0"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421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8796FC-1AE7-4549-AA16-F60923E603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12192000" cy="55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F5E0F4-3D8A-4DC6-A80B-5496AFB0E279}"/>
              </a:ext>
            </a:extLst>
          </p:cNvPr>
          <p:cNvSpPr txBox="1"/>
          <p:nvPr/>
        </p:nvSpPr>
        <p:spPr>
          <a:xfrm>
            <a:off x="497305" y="0"/>
            <a:ext cx="115182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Rockwell" panose="02060603020205020403"/>
              </a:rPr>
              <a:t>Law of 1</a:t>
            </a:r>
            <a:r>
              <a:rPr lang="en-US" sz="4000" baseline="30000" dirty="0">
                <a:solidFill>
                  <a:prstClr val="white"/>
                </a:solidFill>
                <a:latin typeface="Rockwell" panose="02060603020205020403"/>
              </a:rPr>
              <a:t>st</a:t>
            </a:r>
            <a:r>
              <a:rPr lang="en-US" sz="4000" dirty="0">
                <a:solidFill>
                  <a:prstClr val="white"/>
                </a:solidFill>
                <a:latin typeface="Rockwell" panose="02060603020205020403"/>
              </a:rPr>
              <a:t> mention – 70 focus words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Rockwell" panose="02060603020205020403"/>
              </a:rPr>
              <a:t>in divine order, word clusters, and anomalies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55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rt 9">
            <a:extLst>
              <a:ext uri="{FF2B5EF4-FFF2-40B4-BE49-F238E27FC236}">
                <a16:creationId xmlns:a16="http://schemas.microsoft.com/office/drawing/2014/main" id="{D6D1C89C-1E4E-4C50-A249-2ACA41A08945}"/>
              </a:ext>
            </a:extLst>
          </p:cNvPr>
          <p:cNvSpPr/>
          <p:nvPr/>
        </p:nvSpPr>
        <p:spPr>
          <a:xfrm>
            <a:off x="6964325" y="794611"/>
            <a:ext cx="752379" cy="73010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C505F8CE-B1A1-479D-B386-09B4D7F24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458" y="417563"/>
            <a:ext cx="11267767" cy="62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9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70EFC2-A0F7-48CE-AD56-865DB359E99D}"/>
              </a:ext>
            </a:extLst>
          </p:cNvPr>
          <p:cNvSpPr txBox="1"/>
          <p:nvPr/>
        </p:nvSpPr>
        <p:spPr>
          <a:xfrm>
            <a:off x="191165" y="188529"/>
            <a:ext cx="11809670" cy="648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Apostle John is Unique from the other 11 Apostles</a:t>
            </a:r>
          </a:p>
          <a:p>
            <a:pPr marL="457200" marR="0" lvl="0" indent="-4572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apostle whose parents are named (Zebedee and Salome)</a:t>
            </a:r>
          </a:p>
          <a:p>
            <a:pPr marL="457200" marR="0" lvl="0" indent="-4572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John and James could be the cousins of Jesus (</a:t>
            </a: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atthew 27:56)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lvl="0" indent="-4572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John and brother James named “Sons of Thunder” (Boanerges)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Boanerges  Mark 3:167, or sons of God’s voice 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James the first apostle killed (Acts 12:2), John died last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Penned five books:  John, Revelation, I, II, III John</a:t>
            </a:r>
          </a:p>
          <a:p>
            <a:pPr marL="457200" marR="0" lvl="0" indent="-4572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6"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James, John, and Peter are the inner three disciples </a:t>
            </a:r>
          </a:p>
          <a:p>
            <a:pPr marL="457200" indent="-457200">
              <a:lnSpc>
                <a:spcPct val="150000"/>
              </a:lnSpc>
              <a:buFontTx/>
              <a:buAutoNum type="arabicPeriod" startAt="6"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Beloved disciple  (John 21:21-24) is like Daniel  (Dan 10:11, 19; </a:t>
            </a:r>
            <a:r>
              <a:rPr lang="en-US" sz="2400" b="1" dirty="0" err="1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14:14).  Why?  </a:t>
            </a:r>
          </a:p>
          <a:p>
            <a:pPr marL="457200" indent="-457200">
              <a:lnSpc>
                <a:spcPct val="150000"/>
              </a:lnSpc>
              <a:buFontTx/>
              <a:buAutoNum type="arabicPeriod" startAt="6"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John is the most general of the  New Testament letters</a:t>
            </a:r>
          </a:p>
          <a:p>
            <a:pPr marL="457200" indent="-457200">
              <a:lnSpc>
                <a:spcPct val="150000"/>
              </a:lnSpc>
              <a:buFontTx/>
              <a:buAutoNum type="arabicPeriod" startAt="6"/>
              <a:defRPr/>
            </a:pPr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, 2, 3 John are possibly written after Revelation</a:t>
            </a:r>
          </a:p>
        </p:txBody>
      </p:sp>
    </p:spTree>
    <p:extLst>
      <p:ext uri="{BB962C8B-B14F-4D97-AF65-F5344CB8AC3E}">
        <p14:creationId xmlns:p14="http://schemas.microsoft.com/office/powerpoint/2010/main" val="386435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401B29-15FC-4CF5-8E27-CDDFC394569D}"/>
              </a:ext>
            </a:extLst>
          </p:cNvPr>
          <p:cNvSpPr txBox="1"/>
          <p:nvPr/>
        </p:nvSpPr>
        <p:spPr>
          <a:xfrm>
            <a:off x="1751894" y="0"/>
            <a:ext cx="8688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Victory Over Sin (Light + Love = Life) 1 John Scatter Plot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4CB813-249C-41C3-B3E4-B8E8B9EF4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256423"/>
              </p:ext>
            </p:extLst>
          </p:nvPr>
        </p:nvGraphicFramePr>
        <p:xfrm>
          <a:off x="86318" y="461666"/>
          <a:ext cx="11998586" cy="6396343"/>
        </p:xfrm>
        <a:graphic>
          <a:graphicData uri="http://schemas.openxmlformats.org/drawingml/2006/table">
            <a:tbl>
              <a:tblPr/>
              <a:tblGrid>
                <a:gridCol w="441249">
                  <a:extLst>
                    <a:ext uri="{9D8B030D-6E8A-4147-A177-3AD203B41FA5}">
                      <a16:colId xmlns:a16="http://schemas.microsoft.com/office/drawing/2014/main" val="2126570335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481725449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978174414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3875587103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3894223576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3994202760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4148889540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795912689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7332243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651337618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2298297776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227135732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495863447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2238171349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684399477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1900021852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3235555075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3709374834"/>
                    </a:ext>
                  </a:extLst>
                </a:gridCol>
                <a:gridCol w="441249">
                  <a:extLst>
                    <a:ext uri="{9D8B030D-6E8A-4147-A177-3AD203B41FA5}">
                      <a16:colId xmlns:a16="http://schemas.microsoft.com/office/drawing/2014/main" val="2258234017"/>
                    </a:ext>
                  </a:extLst>
                </a:gridCol>
                <a:gridCol w="339424">
                  <a:extLst>
                    <a:ext uri="{9D8B030D-6E8A-4147-A177-3AD203B41FA5}">
                      <a16:colId xmlns:a16="http://schemas.microsoft.com/office/drawing/2014/main" val="1642989824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418883108"/>
                    </a:ext>
                  </a:extLst>
                </a:gridCol>
                <a:gridCol w="797643">
                  <a:extLst>
                    <a:ext uri="{9D8B030D-6E8A-4147-A177-3AD203B41FA5}">
                      <a16:colId xmlns:a16="http://schemas.microsoft.com/office/drawing/2014/main" val="709140786"/>
                    </a:ext>
                  </a:extLst>
                </a:gridCol>
                <a:gridCol w="288510">
                  <a:extLst>
                    <a:ext uri="{9D8B030D-6E8A-4147-A177-3AD203B41FA5}">
                      <a16:colId xmlns:a16="http://schemas.microsoft.com/office/drawing/2014/main" val="3493433528"/>
                    </a:ext>
                  </a:extLst>
                </a:gridCol>
                <a:gridCol w="687331">
                  <a:extLst>
                    <a:ext uri="{9D8B030D-6E8A-4147-A177-3AD203B41FA5}">
                      <a16:colId xmlns:a16="http://schemas.microsoft.com/office/drawing/2014/main" val="883115437"/>
                    </a:ext>
                  </a:extLst>
                </a:gridCol>
                <a:gridCol w="432764">
                  <a:extLst>
                    <a:ext uri="{9D8B030D-6E8A-4147-A177-3AD203B41FA5}">
                      <a16:colId xmlns:a16="http://schemas.microsoft.com/office/drawing/2014/main" val="1504486954"/>
                    </a:ext>
                  </a:extLst>
                </a:gridCol>
                <a:gridCol w="203654">
                  <a:extLst>
                    <a:ext uri="{9D8B030D-6E8A-4147-A177-3AD203B41FA5}">
                      <a16:colId xmlns:a16="http://schemas.microsoft.com/office/drawing/2014/main" val="514244086"/>
                    </a:ext>
                  </a:extLst>
                </a:gridCol>
                <a:gridCol w="356394">
                  <a:extLst>
                    <a:ext uri="{9D8B030D-6E8A-4147-A177-3AD203B41FA5}">
                      <a16:colId xmlns:a16="http://schemas.microsoft.com/office/drawing/2014/main" val="1968799893"/>
                    </a:ext>
                  </a:extLst>
                </a:gridCol>
              </a:tblGrid>
              <a:tr h="1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1-10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1:1-5a, 5b-10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96945"/>
                  </a:ext>
                </a:extLst>
              </a:tr>
              <a:tr h="1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11-39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2:1-11, 12-14, 15-17, 18-29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287695"/>
                  </a:ext>
                </a:extLst>
              </a:tr>
              <a:tr h="1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40-63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3:1-3, 4-10, 11-18, 19-24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732"/>
                  </a:ext>
                </a:extLst>
              </a:tr>
              <a:tr h="1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64-84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4:1-6, 7-16, 17-21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483322"/>
                  </a:ext>
                </a:extLst>
              </a:tr>
              <a:tr h="1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85-105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5:1-5, 6-13, 14-21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744341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lie /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Heb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verses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passages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407046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 Cor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wick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anti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liar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Eph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728352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4:2-4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christ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24-25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2:10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Commandment to love one another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338657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shine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one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ordain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Jesus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Matthew 5:19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 22:36-40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64104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blood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4:1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2:8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royal law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409835"/>
                  </a:ext>
                </a:extLst>
              </a:tr>
              <a:tr h="18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worthy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John13-17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love one another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61892"/>
                  </a:ext>
                </a:extLst>
              </a:tr>
              <a:tr h="1688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Apos-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eter-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tion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4:17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Peter 1:22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pure heart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fervently or consistent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832011"/>
                  </a:ext>
                </a:extLst>
              </a:tr>
              <a:tr h="184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nal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gentile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hor-ah'o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stare at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1:1, 1:2, 1:3, 3:6, 4:20, 5:16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086811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1:1-5a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1:1-14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5:2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op'tomahee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 coming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3:02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741279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devil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love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bold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theáomai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aware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4:12, 4:14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385507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our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(44x)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1:1-3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5:8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Spirit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spirit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pray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ater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three (3)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977280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3:15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they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child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186745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3:16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deceive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give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light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advocate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believe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#REF!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483588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3:36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seduce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5:15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dwell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cleanse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believe not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70672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3:36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love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circum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give-gave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321979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spect-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joy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perfect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Savoiur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#REF!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588229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them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ano-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mess-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vict-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propiation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77771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heart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confess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ask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ory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righteous-ness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brethren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627932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5:29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keep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12:31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understand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beloved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620022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11:25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fear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14:30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Word-2 / word-5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343180"/>
                  </a:ext>
                </a:extLst>
              </a:tr>
              <a:tr h="1842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10:10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16:11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(little 9)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Devil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775758"/>
                  </a:ext>
                </a:extLst>
              </a:tr>
              <a:tr h="1688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20:31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Faith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Devil-1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God-J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born-begotten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4:9 omits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01531"/>
                  </a:ext>
                </a:extLst>
              </a:tr>
              <a:tr h="167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Luke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seed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sperma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')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3:9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195550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16:7-15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10:18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59173"/>
                  </a:ext>
                </a:extLst>
              </a:tr>
              <a:tr h="169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deny (Jesus is the Christ)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 sins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8900"/>
                  </a:ext>
                </a:extLst>
              </a:tr>
              <a:tr h="1755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LOVE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Dark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Hate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Death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Fellow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Walk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Abide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Know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Sin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Hear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Writ-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Witt-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World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destroy (works of devil)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Lord 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88378"/>
                  </a:ext>
                </a:extLst>
              </a:tr>
              <a:tr h="200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error (spirit of)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gospel-grace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159069"/>
                  </a:ext>
                </a:extLst>
              </a:tr>
              <a:tr h="194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or +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or +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or =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 or +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 or +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 or =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ning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ship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gnosis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transgress - 2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and-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voice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ness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lust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false (prophets)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peace-mercy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750442"/>
                  </a:ext>
                </a:extLst>
              </a:tr>
              <a:tr h="1999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God-Father-Holy One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4:19 omits Him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ments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idols (keep yourself from)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praise-thanks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754198"/>
                  </a:ext>
                </a:extLst>
              </a:tr>
              <a:tr h="1755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Son-Jesus-Christ (name, 4x)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1:7, 5:3 omit Christ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coming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testify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pride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unrighteousness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worship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123003"/>
                  </a:ext>
                </a:extLst>
              </a:tr>
              <a:tr h="23849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Spirit-</a:t>
                      </a: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unction-anoint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John 5:7-8, omits 25 words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judge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martyr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#SPILL!</a:t>
                      </a:r>
                    </a:p>
                  </a:txBody>
                  <a:tcPr marL="3255" marR="3255" marT="3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trust - patience</a:t>
                      </a:r>
                    </a:p>
                  </a:txBody>
                  <a:tcPr marL="3255" marR="3255" marT="3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255" marR="3255" marT="325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04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20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9C7DF87-75E2-4484-8097-DE1A0F3BB721}"/>
              </a:ext>
              <a:ext uri="{147F2762-F138-4A5C-976F-8EAC2B608ADB}">
                <a16:predDERef xmlns:a16="http://schemas.microsoft.com/office/drawing/2014/main" pred="{DB42DCF6-DEAE-4378-945A-EC374BB53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563537"/>
              </p:ext>
            </p:extLst>
          </p:nvPr>
        </p:nvGraphicFramePr>
        <p:xfrm>
          <a:off x="1" y="766119"/>
          <a:ext cx="12191999" cy="6091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1D80CB-616D-4A5B-974B-5EA7E0CCEC3D}"/>
              </a:ext>
            </a:extLst>
          </p:cNvPr>
          <p:cNvSpPr txBox="1"/>
          <p:nvPr/>
        </p:nvSpPr>
        <p:spPr>
          <a:xfrm>
            <a:off x="432486" y="0"/>
            <a:ext cx="1134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Caution – do not mix the opposites </a:t>
            </a:r>
          </a:p>
          <a:p>
            <a:pPr algn="ctr"/>
            <a:r>
              <a:rPr lang="en-US" sz="2400" dirty="0"/>
              <a:t>James 3:9-18, James 1:15, Galatians 5:19-23, 1 Corinthians 11:17-34</a:t>
            </a:r>
          </a:p>
        </p:txBody>
      </p:sp>
    </p:spTree>
    <p:extLst>
      <p:ext uri="{BB962C8B-B14F-4D97-AF65-F5344CB8AC3E}">
        <p14:creationId xmlns:p14="http://schemas.microsoft.com/office/powerpoint/2010/main" val="150919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Content Placeholder 1037">
            <a:extLst>
              <a:ext uri="{FF2B5EF4-FFF2-40B4-BE49-F238E27FC236}">
                <a16:creationId xmlns:a16="http://schemas.microsoft.com/office/drawing/2014/main" id="{BF05D488-170C-49E2-A74F-5849220F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7" y="2096064"/>
            <a:ext cx="3408070" cy="3962120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DDD74-1BE2-44DF-83BE-5162DCE9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9" y="4201464"/>
            <a:ext cx="3060282" cy="265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6B00E-62F2-454B-B44D-613F08091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53"/>
          <a:stretch/>
        </p:blipFill>
        <p:spPr>
          <a:xfrm>
            <a:off x="0" y="0"/>
            <a:ext cx="3001928" cy="247048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CFD95EC-8A4E-4BFB-84AA-354D587CBFFB}"/>
              </a:ext>
              <a:ext uri="{147F2762-F138-4A5C-976F-8EAC2B608ADB}">
                <a16:predDERef xmlns:a16="http://schemas.microsoft.com/office/drawing/2014/main" pred="{DB42DCF6-DEAE-4378-945A-EC374BB53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196638"/>
              </p:ext>
            </p:extLst>
          </p:nvPr>
        </p:nvGraphicFramePr>
        <p:xfrm>
          <a:off x="3035226" y="0"/>
          <a:ext cx="915677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008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image of love and hate">
            <a:extLst>
              <a:ext uri="{FF2B5EF4-FFF2-40B4-BE49-F238E27FC236}">
                <a16:creationId xmlns:a16="http://schemas.microsoft.com/office/drawing/2014/main" id="{7BA59D5D-14CC-44D6-8141-F3B455E2C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"/>
          <a:stretch/>
        </p:blipFill>
        <p:spPr bwMode="auto">
          <a:xfrm>
            <a:off x="0" y="0"/>
            <a:ext cx="2855008" cy="15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C2B779-4EAE-44F0-A5EE-4FA603E7576C}"/>
              </a:ext>
              <a:ext uri="{147F2762-F138-4A5C-976F-8EAC2B608ADB}">
                <a16:predDERef xmlns:a16="http://schemas.microsoft.com/office/drawing/2014/main" pred="{DB42DCF6-DEAE-4378-945A-EC374BB53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964808"/>
              </p:ext>
            </p:extLst>
          </p:nvPr>
        </p:nvGraphicFramePr>
        <p:xfrm>
          <a:off x="3137359" y="1113537"/>
          <a:ext cx="9054641" cy="574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07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ee the source image">
            <a:extLst>
              <a:ext uri="{FF2B5EF4-FFF2-40B4-BE49-F238E27FC236}">
                <a16:creationId xmlns:a16="http://schemas.microsoft.com/office/drawing/2014/main" id="{224C203D-4AAE-40F7-8E0D-58CD6FFFF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5" r="-2" b="-2"/>
          <a:stretch/>
        </p:blipFill>
        <p:spPr bwMode="auto">
          <a:xfrm>
            <a:off x="40691" y="1355558"/>
            <a:ext cx="3687607" cy="41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Content Placeholder 1037">
            <a:extLst>
              <a:ext uri="{FF2B5EF4-FFF2-40B4-BE49-F238E27FC236}">
                <a16:creationId xmlns:a16="http://schemas.microsoft.com/office/drawing/2014/main" id="{BF05D488-170C-49E2-A74F-5849220F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7" y="2096064"/>
            <a:ext cx="3408070" cy="3962120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C2D5A42-DF53-4EC7-B27B-C25782AA275D}"/>
              </a:ext>
              <a:ext uri="{147F2762-F138-4A5C-976F-8EAC2B608ADB}">
                <a16:predDERef xmlns:a16="http://schemas.microsoft.com/office/drawing/2014/main" pred="{DB42DCF6-DEAE-4378-945A-EC374BB53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0463"/>
              </p:ext>
            </p:extLst>
          </p:nvPr>
        </p:nvGraphicFramePr>
        <p:xfrm>
          <a:off x="3144828" y="0"/>
          <a:ext cx="900648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674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17260</TotalTime>
  <Words>1664</Words>
  <Application>Microsoft Office PowerPoint</Application>
  <PresentationFormat>Widescreen</PresentationFormat>
  <Paragraphs>969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Bookman Old Style</vt:lpstr>
      <vt:lpstr>Calibri</vt:lpstr>
      <vt:lpstr>Rockwell</vt:lpstr>
      <vt:lpstr>Verdana</vt:lpstr>
      <vt:lpstr>Wingdings 3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Heath</dc:creator>
  <cp:lastModifiedBy>Bill Heath</cp:lastModifiedBy>
  <cp:revision>126</cp:revision>
  <cp:lastPrinted>2021-04-18T21:00:15Z</cp:lastPrinted>
  <dcterms:created xsi:type="dcterms:W3CDTF">2021-02-02T15:04:05Z</dcterms:created>
  <dcterms:modified xsi:type="dcterms:W3CDTF">2021-04-18T21:01:21Z</dcterms:modified>
</cp:coreProperties>
</file>