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7" r:id="rId1"/>
  </p:sldMasterIdLst>
  <p:notesMasterIdLst>
    <p:notesMasterId r:id="rId4"/>
  </p:notesMasterIdLst>
  <p:sldIdLst>
    <p:sldId id="295" r:id="rId2"/>
    <p:sldId id="340" r:id="rId3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ll Heath" initials="BH" lastIdx="1" clrIdx="0">
    <p:extLst>
      <p:ext uri="{19B8F6BF-5375-455C-9EA6-DF929625EA0E}">
        <p15:presenceInfo xmlns:p15="http://schemas.microsoft.com/office/powerpoint/2012/main" userId="e5502471a9019be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40" autoAdjust="0"/>
    <p:restoredTop sz="93792" autoAdjust="0"/>
  </p:normalViewPr>
  <p:slideViewPr>
    <p:cSldViewPr snapToGrid="0">
      <p:cViewPr varScale="1">
        <p:scale>
          <a:sx n="62" d="100"/>
          <a:sy n="62" d="100"/>
        </p:scale>
        <p:origin x="636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5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D0C54-6503-451B-8363-9D212DB2E9CC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05325"/>
            <a:ext cx="5661025" cy="36877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46FCD-EA78-467A-8AB2-F9222CD6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88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AD227B-7D9E-477A-8908-5C1E32AB732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688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682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2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7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6174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59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70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34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890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536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105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93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36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81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806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31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75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EFA8A-C583-4EB7-B547-771964240C9E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212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  <p:sldLayoutId id="2147483909" r:id="rId12"/>
    <p:sldLayoutId id="2147483910" r:id="rId13"/>
    <p:sldLayoutId id="2147483911" r:id="rId14"/>
    <p:sldLayoutId id="2147483912" r:id="rId15"/>
    <p:sldLayoutId id="2147483913" r:id="rId16"/>
    <p:sldLayoutId id="214748391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videos/search?q=5+minute+christian+countdown+video&amp;&amp;view=detail&amp;mid=32D01F7A8B4FE02572F832D01F7A8B4FE02572F8&amp;rvsmid=5FF8499C94614D9E29A95FF8499C94614D9E29A9&amp;FORM=VDMCN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F152C1FB-04D0-41E2-9A58-EA5B94AB674C}"/>
              </a:ext>
            </a:extLst>
          </p:cNvPr>
          <p:cNvSpPr txBox="1"/>
          <p:nvPr/>
        </p:nvSpPr>
        <p:spPr>
          <a:xfrm>
            <a:off x="188890" y="302079"/>
            <a:ext cx="1181422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                             Fellowship Church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– Adult Sunday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School – </a:t>
            </a: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July 11,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  2021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Title:  Our Readiness for the Return of Christ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Text:  1&amp; 2 Thessalonians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Acts  17:1-9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u="sng" dirty="0">
                <a:solidFill>
                  <a:prstClr val="white"/>
                </a:solidFill>
                <a:latin typeface="Rockwell" panose="02060603020205020403"/>
              </a:rPr>
              <a:t>Sub-titles: 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1 Thessalonians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12 Preparations  for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the Return of Christ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2 Thessalonians</a:t>
            </a:r>
          </a:p>
          <a:p>
            <a:pPr marL="457200" marR="0" lvl="0" indent="-45720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lain" startAt="12"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Trainings for </a:t>
            </a: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the Return of Christ</a:t>
            </a:r>
            <a:r>
              <a:rPr lang="en-US" sz="1400" dirty="0"/>
              <a:t>       </a:t>
            </a:r>
            <a:r>
              <a:rPr lang="en-US" sz="2400" dirty="0"/>
              <a:t>   </a:t>
            </a:r>
            <a:endParaRPr lang="en-US" sz="2400" b="0" i="0" dirty="0">
              <a:effectLst/>
              <a:latin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latin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latin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AAF174-B76F-4CD5-9A3F-C8921D86C106}"/>
              </a:ext>
            </a:extLst>
          </p:cNvPr>
          <p:cNvSpPr txBox="1"/>
          <p:nvPr/>
        </p:nvSpPr>
        <p:spPr>
          <a:xfrm>
            <a:off x="188890" y="117413"/>
            <a:ext cx="60977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highlight>
                  <a:srgbClr val="FFFF00"/>
                </a:highligh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9:55 Countdown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CF3C94-9AFF-4FD5-AC3C-73E1F02EB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E1EADB0-1210-4773-8CE6-5198F5F7EB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98983"/>
              </p:ext>
            </p:extLst>
          </p:nvPr>
        </p:nvGraphicFramePr>
        <p:xfrm>
          <a:off x="4202491" y="1343940"/>
          <a:ext cx="7989509" cy="5513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4" imgW="3648584" imgH="2734057" progId="Paint.Picture">
                  <p:embed/>
                </p:oleObj>
              </mc:Choice>
              <mc:Fallback>
                <p:oleObj name="Bitmap Image" r:id="rId4" imgW="3648584" imgH="2734057" progId="Paint.Picture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04A161F7-302E-4639-B478-B9CB382FFE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2491" y="1343940"/>
                        <a:ext cx="7989509" cy="55137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6335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3A026-9D29-4DF8-BC98-4567975FE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273" y="108857"/>
            <a:ext cx="11591297" cy="538843"/>
          </a:xfrm>
        </p:spPr>
        <p:txBody>
          <a:bodyPr>
            <a:noAutofit/>
          </a:bodyPr>
          <a:lstStyle/>
          <a:p>
            <a:r>
              <a:rPr lang="en-US" sz="2400" dirty="0"/>
              <a:t>Congregational Scripture reading – 1 Thessalonians 1 (KJV)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3303C4-3B8F-422F-BC6C-8BBF94698B4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84251" y="647700"/>
            <a:ext cx="11798158" cy="6924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3. </a:t>
            </a:r>
            <a:r>
              <a:rPr lang="en-US" sz="1800" b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Remembering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without ceasing your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(1)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work of </a:t>
            </a:r>
            <a:r>
              <a:rPr lang="en-US" sz="1800" b="1" u="sng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faith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and  (2)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labor of </a:t>
            </a:r>
            <a:r>
              <a:rPr lang="en-US" sz="1800" b="1" u="sng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love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and 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(3)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patience of </a:t>
            </a:r>
            <a:r>
              <a:rPr lang="en-US" sz="1800" b="1" u="sng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hope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 our Lord Jesus Christ, in the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sight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of God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and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our Father; 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4.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Knowing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</a:t>
            </a:r>
            <a:r>
              <a:rPr lang="en-US" sz="18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brethren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beloved, your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election of God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. 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5.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For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our gospel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came not to you in </a:t>
            </a:r>
            <a:r>
              <a:rPr lang="en-US" sz="1800" b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word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only, but also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(1)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 power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and (2)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 the </a:t>
            </a:r>
            <a:r>
              <a:rPr lang="en-US" sz="1800" b="1" u="sng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Holy Spirit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and (3)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 much assurance</a:t>
            </a:r>
            <a:r>
              <a:rPr lang="en-US" sz="18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;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as ye know what manner of men we were among you for your sake. 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6.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And ye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became followers of us, </a:t>
            </a:r>
            <a:r>
              <a:rPr lang="en-US" sz="1800" b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and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of the Lord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having received the </a:t>
            </a:r>
            <a:r>
              <a:rPr lang="en-US" sz="18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word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in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much </a:t>
            </a:r>
            <a:r>
              <a:rPr lang="en-US" sz="1800" b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affliction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with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joy of the Holy Spirit:  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7.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So that ye were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ensamples to all that believe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 Macedonia and Achaia.   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8.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For from you sounded out the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word of the Lord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not only in Macedonia and Achaia, but also in every place your </a:t>
            </a:r>
            <a:r>
              <a:rPr lang="en-US" sz="18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faith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to God-ward is spread abroad; so that we need not to speak anything.   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9.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For they themselves show of us what manner of entering in we had to you, and 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how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(1)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ye turned to God from idols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(2)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to serve the living and true God; </a:t>
            </a:r>
            <a:endParaRPr lang="en-US" sz="1800" b="1" dirty="0">
              <a:solidFill>
                <a:schemeClr val="bg1"/>
              </a:solidFill>
              <a:effectLst/>
              <a:highlight>
                <a:srgbClr val="FFFF00"/>
              </a:highlight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10.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And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(3)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to wait for his Son from heaven,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hom he raised from the dead, [even] Jesus, 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which </a:t>
            </a:r>
            <a:r>
              <a:rPr lang="en-US" sz="1800" b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delivered us from the wrath to come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.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930308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6D8C60"/>
      </a:dk2>
      <a:lt2>
        <a:srgbClr val="B1D7A1"/>
      </a:lt2>
      <a:accent1>
        <a:srgbClr val="81B992"/>
      </a:accent1>
      <a:accent2>
        <a:srgbClr val="9ABC65"/>
      </a:accent2>
      <a:accent3>
        <a:srgbClr val="BDB564"/>
      </a:accent3>
      <a:accent4>
        <a:srgbClr val="BD8964"/>
      </a:accent4>
      <a:accent5>
        <a:srgbClr val="BD6466"/>
      </a:accent5>
      <a:accent6>
        <a:srgbClr val="64A4BD"/>
      </a:accent6>
      <a:hlink>
        <a:srgbClr val="8CCC71"/>
      </a:hlink>
      <a:folHlink>
        <a:srgbClr val="A4C795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4539428D-6454-4FE6-B992-2D59F0AC2F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10394</TotalTime>
  <Words>330</Words>
  <Application>Microsoft Office PowerPoint</Application>
  <PresentationFormat>Widescreen</PresentationFormat>
  <Paragraphs>30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Bookman Old Style</vt:lpstr>
      <vt:lpstr>Calibri</vt:lpstr>
      <vt:lpstr>Rockwell</vt:lpstr>
      <vt:lpstr>Verdana</vt:lpstr>
      <vt:lpstr>Wingdings 3</vt:lpstr>
      <vt:lpstr>Damask</vt:lpstr>
      <vt:lpstr>Bitmap Image</vt:lpstr>
      <vt:lpstr>PowerPoint Presentation</vt:lpstr>
      <vt:lpstr>Congregational Scripture reading – 1 Thessalonians 1 (KJV)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Heath</dc:creator>
  <cp:lastModifiedBy>Bill Heath</cp:lastModifiedBy>
  <cp:revision>202</cp:revision>
  <cp:lastPrinted>2021-07-11T10:43:19Z</cp:lastPrinted>
  <dcterms:created xsi:type="dcterms:W3CDTF">2020-12-07T02:43:11Z</dcterms:created>
  <dcterms:modified xsi:type="dcterms:W3CDTF">2021-07-11T10:45:25Z</dcterms:modified>
</cp:coreProperties>
</file>