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4"/>
  </p:notesMasterIdLst>
  <p:sldIdLst>
    <p:sldId id="295" r:id="rId2"/>
    <p:sldId id="340" r:id="rId3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0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63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17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188890" y="302079"/>
            <a:ext cx="118142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              Fellowship Church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– Adult Sunday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School – 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July 11,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2021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Title:  Our Readiness for the Return of Christ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Text:  1&amp; 2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Acts  17:1-9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>
                <a:solidFill>
                  <a:prstClr val="white"/>
                </a:solidFill>
                <a:latin typeface="Rockwell" panose="02060603020205020403"/>
              </a:rPr>
              <a:t>Sub-titles: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12 Preparations  for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Return of Christ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2 Thessalonians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12"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Trainings for 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Return of Christ</a:t>
            </a:r>
            <a:r>
              <a:rPr lang="en-US" sz="1400" dirty="0"/>
              <a:t>       </a:t>
            </a:r>
            <a:r>
              <a:rPr lang="en-US" sz="2400" dirty="0"/>
              <a:t>   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AAF174-B76F-4CD5-9A3F-C8921D86C106}"/>
              </a:ext>
            </a:extLst>
          </p:cNvPr>
          <p:cNvSpPr txBox="1"/>
          <p:nvPr/>
        </p:nvSpPr>
        <p:spPr>
          <a:xfrm>
            <a:off x="188890" y="11741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9:55 Countdown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CF3C94-9AFF-4FD5-AC3C-73E1F02EB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1EADB0-1210-4773-8CE6-5198F5F7E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8983"/>
              </p:ext>
            </p:extLst>
          </p:nvPr>
        </p:nvGraphicFramePr>
        <p:xfrm>
          <a:off x="4202491" y="1343940"/>
          <a:ext cx="7989509" cy="5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3648584" imgH="2734057" progId="Paint.Picture">
                  <p:embed/>
                </p:oleObj>
              </mc:Choice>
              <mc:Fallback>
                <p:oleObj name="Bitmap Image" r:id="rId4" imgW="3648584" imgH="2734057" progId="Paint.Picture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4A161F7-302E-4639-B478-B9CB382FFE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491" y="1343940"/>
                        <a:ext cx="7989509" cy="5513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33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108857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Congregational Scripture reading – 1 Thessalonians 1 (KJV)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84251" y="647700"/>
            <a:ext cx="11798158" cy="692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3.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Remembering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without ceasing your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work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faith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labor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love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patience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hope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our Lord Jesus Christ, in the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sight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God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our Father;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4.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Knowing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brethren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beloved, your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election of God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5.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For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our gospel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came not to you in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only, but also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power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the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Holy Spirit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much assurance</a:t>
            </a:r>
            <a:r>
              <a:rPr lang="en-U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;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as ye know what manner of men we were among you for your sake.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6.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ye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became followers of us,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of the Lord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having received the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in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much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affliction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with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joy of the Holy Spirit: 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7.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So that ye were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ensamples to all that believe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Macedonia and Achaia.  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8.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For from you sounded out the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word of the Lord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not only in Macedonia and Achaia, but also in every place your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faith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to God-ward is spread abroad; so that we need not to speak anything.  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9.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For they themselves show of us what manner of entering in we had to you, and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how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ye turned to God from idols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serve the living and true God; </a:t>
            </a:r>
            <a:endParaRPr lang="en-US" sz="1800" b="1" dirty="0">
              <a:solidFill>
                <a:schemeClr val="bg1"/>
              </a:solidFill>
              <a:effectLst/>
              <a:highlight>
                <a:srgbClr val="FFFF00"/>
              </a:highlight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10.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wait for his Son from heaven,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hom he raised from the dead, [even] Jesus,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which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delivered us from the wrath to come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3030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10394</TotalTime>
  <Words>330</Words>
  <Application>Microsoft Office PowerPoint</Application>
  <PresentationFormat>Widescreen</PresentationFormat>
  <Paragraphs>30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Rockwell</vt:lpstr>
      <vt:lpstr>Verdana</vt:lpstr>
      <vt:lpstr>Wingdings 3</vt:lpstr>
      <vt:lpstr>Damask</vt:lpstr>
      <vt:lpstr>Bitmap Image</vt:lpstr>
      <vt:lpstr>PowerPoint Presentation</vt:lpstr>
      <vt:lpstr>Congregational Scripture reading – 1 Thessalonians 1 (KJV)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202</cp:revision>
  <cp:lastPrinted>2021-07-11T10:43:19Z</cp:lastPrinted>
  <dcterms:created xsi:type="dcterms:W3CDTF">2020-12-07T02:43:11Z</dcterms:created>
  <dcterms:modified xsi:type="dcterms:W3CDTF">2021-07-11T10:45:25Z</dcterms:modified>
</cp:coreProperties>
</file>