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7"/>
  </p:notesMasterIdLst>
  <p:sldIdLst>
    <p:sldId id="295" r:id="rId2"/>
    <p:sldId id="340" r:id="rId3"/>
    <p:sldId id="341" r:id="rId4"/>
    <p:sldId id="342" r:id="rId5"/>
    <p:sldId id="343" r:id="rId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8890" y="302079"/>
            <a:ext cx="1181422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Fellowship Church – Adult Sunday School –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July 18,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 Our Readiness for the Return of Christ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Text:  1&amp; 2 Thessalonians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Doctrine:  Tier 2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Background:  Acts  17:1-9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>
                <a:solidFill>
                  <a:prstClr val="white"/>
                </a:solidFill>
                <a:latin typeface="Rockwell" panose="02060603020205020403"/>
              </a:rPr>
              <a:t>Sub-titles: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1 Thessalonians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12 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Preparations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for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the Return of Christ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2 Thessalonians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2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Trainings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for 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the Return of Christ</a:t>
            </a:r>
            <a:r>
              <a:rPr lang="en-US" sz="1400" dirty="0"/>
              <a:t>       </a:t>
            </a:r>
            <a:r>
              <a:rPr lang="en-US" sz="2400" dirty="0"/>
              <a:t>   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AF174-B76F-4CD5-9A3F-C8921D86C106}"/>
              </a:ext>
            </a:extLst>
          </p:cNvPr>
          <p:cNvSpPr txBox="1"/>
          <p:nvPr/>
        </p:nvSpPr>
        <p:spPr>
          <a:xfrm>
            <a:off x="188890" y="117413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F3C94-9AFF-4FD5-AC3C-73E1F02E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1EADB0-1210-4773-8CE6-5198F5F7E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8983"/>
              </p:ext>
            </p:extLst>
          </p:nvPr>
        </p:nvGraphicFramePr>
        <p:xfrm>
          <a:off x="4202491" y="1343940"/>
          <a:ext cx="7989509" cy="551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648584" imgH="2734057" progId="Paint.Picture">
                  <p:embed/>
                </p:oleObj>
              </mc:Choice>
              <mc:Fallback>
                <p:oleObj name="Bitmap Image" r:id="rId4" imgW="3648584" imgH="2734057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4A161F7-302E-4639-B478-B9CB382FF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491" y="1343940"/>
                        <a:ext cx="7989509" cy="5513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3" y="108857"/>
            <a:ext cx="11591297" cy="538843"/>
          </a:xfrm>
        </p:spPr>
        <p:txBody>
          <a:bodyPr>
            <a:noAutofit/>
          </a:bodyPr>
          <a:lstStyle/>
          <a:p>
            <a:r>
              <a:rPr lang="en-US" sz="2400" dirty="0"/>
              <a:t>1 Thessalonians 1 Review</a:t>
            </a:r>
            <a:br>
              <a:rPr lang="en-US" sz="2400" dirty="0"/>
            </a:br>
            <a:r>
              <a:rPr lang="en-US" sz="2400" dirty="0"/>
              <a:t>Our salvation and the gospel in three phases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29489" y="890936"/>
            <a:ext cx="8133022" cy="585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3.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Remembering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without ceasing your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(1)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work of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faith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/salvation/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labor of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love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/sanctification/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(3)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patience of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hope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our Lord Jesus Christ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/return/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5.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our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gospel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came not to you in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word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only, but also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(1)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power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/salvation/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the </a:t>
            </a:r>
            <a:r>
              <a:rPr lang="en-US" sz="1800" b="1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Holy Spirit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 /sanctification/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(3)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much assurance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;  /return/</a:t>
            </a:r>
            <a:endParaRPr lang="en-US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9-10.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(1)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ye turned to God from idols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/salvation/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 serve the living and true God;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/sanctification/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(3) </a:t>
            </a:r>
            <a:r>
              <a:rPr lang="en-US" sz="1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 wait for his Son from heaven,   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/return/</a:t>
            </a:r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[even] Jesus, which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delivered us from the wrath to come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03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3" y="0"/>
            <a:ext cx="11591297" cy="538843"/>
          </a:xfrm>
        </p:spPr>
        <p:txBody>
          <a:bodyPr>
            <a:noAutofit/>
          </a:bodyPr>
          <a:lstStyle/>
          <a:p>
            <a:r>
              <a:rPr lang="en-US" sz="2400" dirty="0"/>
              <a:t>Outline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49348" y="269421"/>
            <a:ext cx="8404261" cy="638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Thessalonians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1. 1:1-10    Salvation (after Introduction)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2:1-3:9  Sanctification of ministry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3:10-4:12  Sanctification of believers, general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4:13-5:11   Return of Christ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5:12-5:28   Sanctification of believers, specifics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Thessalonians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1:1-4         Sanctification of believers, general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1:5-2:12    Return of Christ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2:13-3:18  Sanctification of believers, specifics</a:t>
            </a: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259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7250" y="653143"/>
            <a:ext cx="10477500" cy="621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0000FF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Thessalonians 2:1-3:9  Sanctification of Ministry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2:1-2    	Persecution at Philippi due to the Gospel of God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2:3-6    	Seven ministry sins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2:7-13  	Spiritual mother and father who travail and labor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2:14-16 	Persecution of brethren and wrath on persecutors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2:17-20   	Reunion in heaven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3:1-5      	Paul sends Timothy to Thessalonica in their afflictions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3:6-9   	Timothy returns with good news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Next Sunday.  3:10-4:12  Sanctification of believers, general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12EFD-9C19-4DAB-AAF2-118AE562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3" y="0"/>
            <a:ext cx="11591297" cy="538843"/>
          </a:xfrm>
        </p:spPr>
        <p:txBody>
          <a:bodyPr>
            <a:noAutofit/>
          </a:bodyPr>
          <a:lstStyle/>
          <a:p>
            <a:r>
              <a:rPr lang="en-US" sz="2400" dirty="0"/>
              <a:t>Outline </a:t>
            </a:r>
          </a:p>
        </p:txBody>
      </p:sp>
    </p:spTree>
    <p:extLst>
      <p:ext uri="{BB962C8B-B14F-4D97-AF65-F5344CB8AC3E}">
        <p14:creationId xmlns:p14="http://schemas.microsoft.com/office/powerpoint/2010/main" val="60158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4B9F-5598-45C9-A2EE-98F2F0AE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81" y="680732"/>
            <a:ext cx="9714819" cy="1326321"/>
          </a:xfrm>
        </p:spPr>
        <p:txBody>
          <a:bodyPr>
            <a:noAutofit/>
          </a:bodyPr>
          <a:lstStyle/>
          <a:p>
            <a:r>
              <a:rPr lang="en-US" sz="2800" u="sng" dirty="0"/>
              <a:t>Today</a:t>
            </a:r>
            <a:r>
              <a:rPr lang="en-US" sz="2800" dirty="0"/>
              <a:t> &gt; Rapture  of church &gt;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tribulation on earth &gt; Return of Christ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everlasting destruction</a:t>
            </a:r>
            <a:br>
              <a:rPr lang="en-US" sz="2800" dirty="0"/>
            </a:br>
            <a:r>
              <a:rPr lang="en-US" sz="2800" dirty="0"/>
              <a:t>(1 &amp; 2 Thessalonians)</a:t>
            </a:r>
          </a:p>
        </p:txBody>
      </p:sp>
      <p:pic>
        <p:nvPicPr>
          <p:cNvPr id="5" name="Content Placeholder 4" descr="A picture containing water sport, ocean floor&#10;&#10;Description automatically generated">
            <a:extLst>
              <a:ext uri="{FF2B5EF4-FFF2-40B4-BE49-F238E27FC236}">
                <a16:creationId xmlns:a16="http://schemas.microsoft.com/office/drawing/2014/main" id="{4BA2F861-E514-4BEA-89E1-BD2785A3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2715947"/>
            <a:ext cx="5543551" cy="4116086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B111B5-944E-4F03-B166-7958FFE1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7180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C396317-A038-4CAD-AA33-E855AE9B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4000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05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13055</TotalTime>
  <Words>377</Words>
  <Application>Microsoft Office PowerPoint</Application>
  <PresentationFormat>Widescreen</PresentationFormat>
  <Paragraphs>85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Bitmap Image</vt:lpstr>
      <vt:lpstr>PowerPoint Presentation</vt:lpstr>
      <vt:lpstr>1 Thessalonians 1 Review Our salvation and the gospel in three phases </vt:lpstr>
      <vt:lpstr>Outline </vt:lpstr>
      <vt:lpstr>Outline </vt:lpstr>
      <vt:lpstr>Today &gt; Rapture  of church &gt;   tribulation on earth &gt; Return of Christ   everlasting destruction (1 &amp; 2 Thessalonians)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220</cp:revision>
  <cp:lastPrinted>2021-07-18T12:03:11Z</cp:lastPrinted>
  <dcterms:created xsi:type="dcterms:W3CDTF">2020-12-07T02:43:11Z</dcterms:created>
  <dcterms:modified xsi:type="dcterms:W3CDTF">2021-07-18T12:05:36Z</dcterms:modified>
</cp:coreProperties>
</file>