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7"/>
  </p:notesMasterIdLst>
  <p:sldIdLst>
    <p:sldId id="295" r:id="rId2"/>
    <p:sldId id="340" r:id="rId3"/>
    <p:sldId id="341" r:id="rId4"/>
    <p:sldId id="342" r:id="rId5"/>
    <p:sldId id="343" r:id="rId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65E-0561-46EC-AB2B-B6CB30D0C8DB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3D12-3B9D-4BFD-9C2F-8C31FD7DD5DC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939-7E9E-4B63-8693-F18FD8689CDD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1BB2-32EE-4E90-90E8-57D466DACF90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C95-0246-4A49-87B3-A91241B27A41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6050-4254-42EB-87C2-0B89C00ED9BC}" type="datetime1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F758-11B0-4F3A-A5F8-3151889BC16B}" type="datetime1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A1B8-D115-4967-8A89-FC9192AA3445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2AE-601E-4A89-B07C-63C974BFFFAA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FCF8-9576-48D6-8CD8-4B2948ABB599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C072-46C8-4F8A-A5D6-20C68444F984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1D0C-D241-4C2D-BE1F-DED200C29735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CE4-703D-42FD-8A2E-748A21D67C63}" type="datetime1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E53-5A79-4532-8A98-598A07526685}" type="datetime1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872-881E-486C-A8E1-89D3C9C1BFCB}" type="datetime1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B56-A38E-4A70-BE4A-4829C395FE04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A8F8-50E1-4FDA-BC5D-430223D9DA2E}" type="datetime1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5427-D95B-4435-B80B-BC8D40AE00EF}" type="datetime1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8890" y="302079"/>
            <a:ext cx="118142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Fellowship Church – Adult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July 25,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 Our Readiness for the Return of Christ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Text:  1&amp; 2 Thessalonians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Doctrine:  Tier 2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Background:  Acts 17:1-9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Acts 16-18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prstClr val="white"/>
                </a:solidFill>
                <a:latin typeface="Rockwell" panose="02060603020205020403"/>
              </a:rPr>
              <a:t>Sub-titles: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1 Thessalonians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12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Preparations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for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the Return of Christ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2 Thessalonians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2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Trainings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for 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the Return of Christ</a:t>
            </a:r>
            <a:r>
              <a:rPr lang="en-US" sz="1400" dirty="0"/>
              <a:t>       </a:t>
            </a:r>
            <a:r>
              <a:rPr lang="en-US" sz="2400" dirty="0"/>
              <a:t>   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AF174-B76F-4CD5-9A3F-C8921D86C106}"/>
              </a:ext>
            </a:extLst>
          </p:cNvPr>
          <p:cNvSpPr txBox="1"/>
          <p:nvPr/>
        </p:nvSpPr>
        <p:spPr>
          <a:xfrm>
            <a:off x="188890" y="117413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F3C94-9AFF-4FD5-AC3C-73E1F02E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1EADB0-1210-4773-8CE6-5198F5F7E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8983"/>
              </p:ext>
            </p:extLst>
          </p:nvPr>
        </p:nvGraphicFramePr>
        <p:xfrm>
          <a:off x="4202491" y="1343940"/>
          <a:ext cx="7989509" cy="551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48584" imgH="2734057" progId="Paint.Picture">
                  <p:embed/>
                </p:oleObj>
              </mc:Choice>
              <mc:Fallback>
                <p:oleObj name="Bitmap Image" r:id="rId4" imgW="3648584" imgH="2734057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A161F7-302E-4639-B478-B9CB382FF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491" y="1343940"/>
                        <a:ext cx="7989509" cy="5513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108857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1 Thessalonians 1 Review</a:t>
            </a:r>
            <a:br>
              <a:rPr lang="en-US" sz="2400" dirty="0"/>
            </a:br>
            <a:r>
              <a:rPr lang="en-US" sz="2400" dirty="0"/>
              <a:t>Our salvation and the gospel in three phases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29489" y="890936"/>
            <a:ext cx="8133022" cy="585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3.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Remembering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without ceasing your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work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faith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labor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love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/sanctification/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patience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hope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our Lord Jesus Christ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/return/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5.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our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gospel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came not to you in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word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only, but also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power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the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Holy Spirit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/sanctification/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much assurance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;  /return/</a:t>
            </a:r>
            <a:endParaRPr lang="en-US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9-10.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ye turned to God from idols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serve the living and true God;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/sanctification/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wait for his Son from heaven, 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/return/</a:t>
            </a: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[even] Jesus, which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delivered us from the wrath to come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438EF-8A3E-4C1C-9CFF-F6AB0D77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z="2400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3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0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Outline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82502" y="0"/>
            <a:ext cx="10483703" cy="680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Thessalonians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1. 1:1-10      Salvation (after Introduction)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2:1-3:9    Sanctification of ministry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3:10-4:12     Sanctification of brethren – in general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4:13-5:11     Return of Christ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5:12-5:28     Sanctification of brethren - specifics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Thessalonians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1:1-4           Sanctification of brethren – in general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1:5-2:12      Return of Christ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2:13-3:18    Sanctification of brethren – specifics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?  Assess our readiness for the return of Christ</a:t>
            </a: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DE818-0506-4BC7-ABFF-DC326795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z="2400" smtClean="0"/>
              <a:t>3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1259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7250" y="653143"/>
            <a:ext cx="10477500" cy="59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Thessalonians  3:10-4:12 Sanctification of brethren – in general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3:10-13  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Increase and abound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in love one toward another 	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4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4:1-3a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Abound more and more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walk and please God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4:3b-8     Sin is confronted (sexual)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4:9-10    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Increase more and more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love one another </a:t>
            </a:r>
            <a:endParaRPr lang="en-US" sz="24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4:11-12   Sin is confronted (laziness)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Next Sunday.  1 Thessalonians 4:13-5:11  Return of Christ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12EFD-9C19-4DAB-AAF2-118AE562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0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Outline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AC6E8-7863-4061-BDF5-1094B62F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58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4B9F-5598-45C9-A2EE-98F2F0AE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80" y="66675"/>
            <a:ext cx="9714820" cy="2602790"/>
          </a:xfrm>
        </p:spPr>
        <p:txBody>
          <a:bodyPr>
            <a:noAutofit/>
          </a:bodyPr>
          <a:lstStyle/>
          <a:p>
            <a:pPr algn="l"/>
            <a:r>
              <a:rPr lang="en-US" sz="2400" b="0" dirty="0"/>
              <a:t>         1 &amp; 2 Thessalonians end time prophecies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u="sng" dirty="0"/>
              <a:t>Today</a:t>
            </a:r>
            <a:r>
              <a:rPr lang="en-US" sz="2400" dirty="0"/>
              <a:t> </a:t>
            </a:r>
            <a:r>
              <a:rPr lang="en-US" sz="2400" b="0" dirty="0"/>
              <a:t>    / Rapture &gt; Tribulation &gt; </a:t>
            </a:r>
            <a:r>
              <a:rPr lang="en-US" sz="2400" u="sng" dirty="0"/>
              <a:t>return</a:t>
            </a:r>
            <a:r>
              <a:rPr lang="en-US" sz="2400" b="0" dirty="0"/>
              <a:t>  &gt; reign</a:t>
            </a:r>
            <a:br>
              <a:rPr lang="en-US" sz="2400" b="0" dirty="0"/>
            </a:br>
            <a:r>
              <a:rPr lang="en-US" sz="2400" b="0" dirty="0"/>
              <a:t>present /  future   &gt; 7 years                           &gt; 1000 </a:t>
            </a:r>
            <a:r>
              <a:rPr lang="en-US" sz="2400" b="0" dirty="0" err="1"/>
              <a:t>yrs</a:t>
            </a:r>
            <a:br>
              <a:rPr lang="en-US" sz="2400" b="0" dirty="0"/>
            </a:br>
            <a:r>
              <a:rPr lang="en-US" sz="2400" b="0" dirty="0">
                <a:solidFill>
                  <a:srgbClr val="00B0F0"/>
                </a:solidFill>
              </a:rPr>
              <a:t>S1-S2 R1 / R2             &gt; R3                   &gt; R4          &gt; R5     </a:t>
            </a:r>
            <a:br>
              <a:rPr lang="en-US" sz="2400" b="0" dirty="0"/>
            </a:br>
            <a:r>
              <a:rPr lang="en-US" sz="2400" b="0" dirty="0"/>
              <a:t>Affliction/ 1 day    &gt; prophets      &gt; 1 day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u="sng" dirty="0"/>
              <a:t>everlasting destruction </a:t>
            </a:r>
            <a:r>
              <a:rPr lang="en-US" sz="2400" b="0" dirty="0"/>
              <a:t>– </a:t>
            </a:r>
            <a:r>
              <a:rPr lang="en-US" sz="2400" b="0" dirty="0">
                <a:solidFill>
                  <a:srgbClr val="00B0F0"/>
                </a:solidFill>
              </a:rPr>
              <a:t>R6</a:t>
            </a:r>
            <a:r>
              <a:rPr lang="en-US" sz="2400" b="0" dirty="0"/>
              <a:t> or </a:t>
            </a:r>
            <a:r>
              <a:rPr lang="en-US" sz="2400" u="sng" dirty="0"/>
              <a:t>New Jerusalem</a:t>
            </a:r>
          </a:p>
        </p:txBody>
      </p:sp>
      <p:pic>
        <p:nvPicPr>
          <p:cNvPr id="5" name="Content Placeholder 4" descr="A picture containing water sport, ocean floor&#10;&#10;Description automatically generated">
            <a:extLst>
              <a:ext uri="{FF2B5EF4-FFF2-40B4-BE49-F238E27FC236}">
                <a16:creationId xmlns:a16="http://schemas.microsoft.com/office/drawing/2014/main" id="{4BA2F861-E514-4BEA-89E1-BD2785A3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8" y="2800348"/>
            <a:ext cx="5464851" cy="4057651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B111B5-944E-4F03-B166-7958FFE1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718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C396317-A038-4CAD-AA33-E855AE9B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4000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EB088-0F16-4CF3-8EF7-AEBBB944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z="2400" smtClean="0"/>
              <a:t>5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7505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13502</TotalTime>
  <Words>417</Words>
  <Application>Microsoft Office PowerPoint</Application>
  <PresentationFormat>Widescreen</PresentationFormat>
  <Paragraphs>91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Bitmap Image</vt:lpstr>
      <vt:lpstr>PowerPoint Presentation</vt:lpstr>
      <vt:lpstr>1 Thessalonians 1 Review Our salvation and the gospel in three phases </vt:lpstr>
      <vt:lpstr>Outline </vt:lpstr>
      <vt:lpstr>Outline </vt:lpstr>
      <vt:lpstr>         1 &amp; 2 Thessalonians end time prophecies  Today     / Rapture &gt; Tribulation &gt; return  &gt; reign present /  future   &gt; 7 years                           &gt; 1000 yrs S1-S2 R1 / R2             &gt; R3                   &gt; R4          &gt; R5      Affliction/ 1 day    &gt; prophets      &gt; 1 day  everlasting destruction – R6 or New Jerusalem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237</cp:revision>
  <cp:lastPrinted>2021-07-25T11:21:34Z</cp:lastPrinted>
  <dcterms:created xsi:type="dcterms:W3CDTF">2020-12-07T02:43:11Z</dcterms:created>
  <dcterms:modified xsi:type="dcterms:W3CDTF">2021-07-25T12:11:34Z</dcterms:modified>
</cp:coreProperties>
</file>