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8"/>
  </p:notesMasterIdLst>
  <p:sldIdLst>
    <p:sldId id="295" r:id="rId2"/>
    <p:sldId id="340" r:id="rId3"/>
    <p:sldId id="346" r:id="rId4"/>
    <p:sldId id="344" r:id="rId5"/>
    <p:sldId id="348" r:id="rId6"/>
    <p:sldId id="347" r:id="rId7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Heath" initials="BH" lastIdx="1" clrIdx="0">
    <p:extLst>
      <p:ext uri="{19B8F6BF-5375-455C-9EA6-DF929625EA0E}">
        <p15:presenceInfo xmlns:p15="http://schemas.microsoft.com/office/powerpoint/2012/main" userId="e5502471a9019b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44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0C54-6503-451B-8363-9D212DB2E9CC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46FCD-EA78-467A-8AB2-F9222CD6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88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227B-7D9E-477A-8908-5C1E32AB73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88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8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2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6174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9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70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34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89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3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0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9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3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8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0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3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7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EFA8A-C583-4EB7-B547-771964240C9E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212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  <p:sldLayoutId id="2147483913" r:id="rId16"/>
    <p:sldLayoutId id="214748391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search?q=5+minute+christian+countdown+video&amp;&amp;view=detail&amp;mid=32D01F7A8B4FE02572F832D01F7A8B4FE02572F8&amp;rvsmid=5FF8499C94614D9E29A95FF8499C94614D9E29A9&amp;FORM=VDMCN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152C1FB-04D0-41E2-9A58-EA5B94AB674C}"/>
              </a:ext>
            </a:extLst>
          </p:cNvPr>
          <p:cNvSpPr txBox="1"/>
          <p:nvPr/>
        </p:nvSpPr>
        <p:spPr>
          <a:xfrm>
            <a:off x="188890" y="302079"/>
            <a:ext cx="1181422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                            Fellowship Church – Adult Sunday School – August 1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,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 2021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Title:   Readiness for the Rapture of the Church (</a:t>
            </a:r>
            <a:r>
              <a:rPr lang="en-US" sz="2400" dirty="0" err="1">
                <a:solidFill>
                  <a:prstClr val="white"/>
                </a:solidFill>
                <a:latin typeface="Rockwell" panose="02060603020205020403"/>
              </a:rPr>
              <a:t>ekklesia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)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Text:  1&amp; 2 Thessalonians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Doctrine:  Tier 2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Background:  Acts  17:1-9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u="sng" dirty="0">
                <a:solidFill>
                  <a:prstClr val="white"/>
                </a:solidFill>
                <a:latin typeface="Rockwell" panose="02060603020205020403"/>
              </a:rPr>
              <a:t>Sub-titles: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1 Thessalonians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12 </a:t>
            </a:r>
            <a:r>
              <a:rPr lang="en-US" sz="2400" b="1" dirty="0">
                <a:solidFill>
                  <a:prstClr val="white"/>
                </a:solidFill>
                <a:latin typeface="Rockwell" panose="02060603020205020403"/>
              </a:rPr>
              <a:t>Preparations 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 for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the Rapture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2 Thessalonians</a:t>
            </a:r>
          </a:p>
          <a:p>
            <a:pPr marL="457200" marR="0" lvl="0" indent="-4572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lain" startAt="12"/>
              <a:tabLst/>
              <a:defRPr/>
            </a:pPr>
            <a:r>
              <a:rPr lang="en-US" sz="2400" b="1" dirty="0">
                <a:solidFill>
                  <a:prstClr val="white"/>
                </a:solidFill>
                <a:latin typeface="Rockwell" panose="02060603020205020403"/>
              </a:rPr>
              <a:t>Trainings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 for 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the Rapture</a:t>
            </a:r>
            <a:r>
              <a:rPr lang="en-US" sz="1400" dirty="0"/>
              <a:t>      </a:t>
            </a:r>
            <a:endParaRPr lang="en-US" sz="2400" dirty="0"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AAF174-B76F-4CD5-9A3F-C8921D86C106}"/>
              </a:ext>
            </a:extLst>
          </p:cNvPr>
          <p:cNvSpPr txBox="1"/>
          <p:nvPr/>
        </p:nvSpPr>
        <p:spPr>
          <a:xfrm>
            <a:off x="188890" y="117413"/>
            <a:ext cx="60977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highlight>
                  <a:srgbClr val="FFFF00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9:55 Countdown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CF3C94-9AFF-4FD5-AC3C-73E1F02EB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E1EADB0-1210-4773-8CE6-5198F5F7EB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98983"/>
              </p:ext>
            </p:extLst>
          </p:nvPr>
        </p:nvGraphicFramePr>
        <p:xfrm>
          <a:off x="4202491" y="1343940"/>
          <a:ext cx="7989509" cy="5513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3648584" imgH="2734057" progId="Paint.Picture">
                  <p:embed/>
                </p:oleObj>
              </mc:Choice>
              <mc:Fallback>
                <p:oleObj name="Bitmap Image" r:id="rId4" imgW="3648584" imgH="2734057" progId="Paint.Picture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4A161F7-302E-4639-B478-B9CB382FFE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2491" y="1343940"/>
                        <a:ext cx="7989509" cy="55137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633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3A026-9D29-4DF8-BC98-4567975FE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73" y="108857"/>
            <a:ext cx="11591297" cy="538843"/>
          </a:xfrm>
        </p:spPr>
        <p:txBody>
          <a:bodyPr>
            <a:noAutofit/>
          </a:bodyPr>
          <a:lstStyle/>
          <a:p>
            <a:r>
              <a:rPr lang="en-US" sz="2400" dirty="0"/>
              <a:t>1 Thessalonians 1</a:t>
            </a:r>
            <a:br>
              <a:rPr lang="en-US" sz="2400" dirty="0"/>
            </a:br>
            <a:r>
              <a:rPr lang="en-US" sz="2400" dirty="0"/>
              <a:t>Our salvation and the gospel are repeated three </a:t>
            </a:r>
            <a:r>
              <a:rPr lang="en-US" sz="2400" dirty="0" err="1"/>
              <a:t>timeS</a:t>
            </a:r>
            <a:r>
              <a:rPr lang="en-US" sz="2400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303C4-3B8F-422F-BC6C-8BBF94698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15454" y="890936"/>
            <a:ext cx="9657346" cy="585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3.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Remembering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without ceasing your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work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faith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/salvation – past/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labor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love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/sanctification - present/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patience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hope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our Lord Jesus Christ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/return - future/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5.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For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our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gospel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came not to you in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word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only, but also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power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/salvation - past/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the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Holy Spirit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/sanctification - present/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much assurance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;  /return - future/</a:t>
            </a:r>
            <a:endParaRPr lang="en-US" sz="1800" dirty="0">
              <a:solidFill>
                <a:schemeClr val="bg1"/>
              </a:solidFill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9-10.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ye turned to God from idols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/salvation – past/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serve the living and true God;</a:t>
            </a:r>
            <a:r>
              <a:rPr lang="en-U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And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/sanctification - present/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wait for his Son from heaven, 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/return - future/</a:t>
            </a: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[even] Jesus, which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delivered us from the wrath to come.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/return - future/</a:t>
            </a:r>
            <a:endParaRPr lang="en-US" sz="2800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EDD57F-ED36-4A8F-B09A-DFB57DEA35F5}"/>
              </a:ext>
            </a:extLst>
          </p:cNvPr>
          <p:cNvSpPr txBox="1"/>
          <p:nvPr/>
        </p:nvSpPr>
        <p:spPr>
          <a:xfrm>
            <a:off x="460883" y="89093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2B305A-C717-4F33-8012-EBE5C0C9E2EE}"/>
              </a:ext>
            </a:extLst>
          </p:cNvPr>
          <p:cNvSpPr txBox="1"/>
          <p:nvPr/>
        </p:nvSpPr>
        <p:spPr>
          <a:xfrm>
            <a:off x="460883" y="498157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9B878E-A3E2-458F-A27F-76F81E2FD433}"/>
              </a:ext>
            </a:extLst>
          </p:cNvPr>
          <p:cNvSpPr txBox="1"/>
          <p:nvPr/>
        </p:nvSpPr>
        <p:spPr>
          <a:xfrm>
            <a:off x="460883" y="296733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9303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3A026-9D29-4DF8-BC98-4567975FE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73" y="0"/>
            <a:ext cx="11591297" cy="538843"/>
          </a:xfrm>
        </p:spPr>
        <p:txBody>
          <a:bodyPr>
            <a:noAutofit/>
          </a:bodyPr>
          <a:lstStyle/>
          <a:p>
            <a:r>
              <a:rPr lang="en-US" sz="2400" dirty="0"/>
              <a:t>Outline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303C4-3B8F-422F-BC6C-8BBF94698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15639" y="0"/>
            <a:ext cx="9063603" cy="680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Thessalonians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1. 1:1-10      Salvation (after Introduction)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2:1-3:9    Sanctification of ministry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3:10-4:12     Sanctification of believers – in general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4:13-5:11     Rapture of the Church (</a:t>
            </a:r>
            <a:r>
              <a:rPr lang="en-US" sz="2400" dirty="0" err="1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ekklesia</a:t>
            </a: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)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5:12-5:28     Sanctification of believers - specifics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endParaRPr lang="en-US" sz="1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Thessalonians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1:1-4           Sanctification of believers – in general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1:5-2:12      Return of Christ ?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2:13-3:18    Sanctification of believers – specifics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9.  Assess our readiness for the return of Christ</a:t>
            </a:r>
            <a:endParaRPr lang="en-US" sz="16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0DE818-0506-4BC7-ABFF-DC3267958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z="2400" smtClean="0"/>
              <a:t>3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791053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6FC5C-2224-4D43-BFDF-C02766487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1"/>
            <a:ext cx="10353761" cy="657726"/>
          </a:xfrm>
        </p:spPr>
        <p:txBody>
          <a:bodyPr>
            <a:normAutofit/>
          </a:bodyPr>
          <a:lstStyle/>
          <a:p>
            <a:r>
              <a:rPr lang="en-US" sz="2400" dirty="0"/>
              <a:t>Congregational Reading:  1 Thessalonians 4:13-17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25952-29C5-4E68-99C1-CC8260E82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603" y="657727"/>
            <a:ext cx="11615089" cy="60954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4:13</a:t>
            </a:r>
            <a:r>
              <a:rPr lang="en-US" sz="2400" dirty="0"/>
              <a:t> ¶ But I would not have you to be ignorant, brethren, concerning them which are asleep, that ye sorrow not, even as others which have no hope.</a:t>
            </a:r>
            <a:br>
              <a:rPr lang="en-US" sz="2400" dirty="0"/>
            </a:br>
            <a:r>
              <a:rPr lang="en-US" sz="2400" b="1" dirty="0"/>
              <a:t>4:14</a:t>
            </a:r>
            <a:r>
              <a:rPr lang="en-US" sz="2400" dirty="0"/>
              <a:t> For if we believe that Jesus died and rose again, even so them also which sleep in Jesus will God bring with him.</a:t>
            </a:r>
          </a:p>
          <a:p>
            <a:pPr marL="0" indent="0">
              <a:buNone/>
            </a:pPr>
            <a:br>
              <a:rPr lang="en-US" sz="2400" dirty="0"/>
            </a:br>
            <a:r>
              <a:rPr lang="en-US" sz="2400" b="1" dirty="0"/>
              <a:t>4:15</a:t>
            </a:r>
            <a:r>
              <a:rPr lang="en-US" sz="2400" dirty="0"/>
              <a:t> For this we say unto you by the word of the Lord, that we which are alive [and] remain unto the coming of the Lord shall not prevent them which are asleep.</a:t>
            </a:r>
            <a:br>
              <a:rPr lang="en-US" sz="2400" dirty="0"/>
            </a:br>
            <a:r>
              <a:rPr lang="en-US" sz="2400" b="1" dirty="0"/>
              <a:t>4:16</a:t>
            </a:r>
            <a:r>
              <a:rPr lang="en-US" sz="2400" dirty="0"/>
              <a:t> For the Lord himself shall descend from heaven with a shout, with the voice of the archangel, and with the trump of God: and the dead in Christ shall rise first:</a:t>
            </a:r>
          </a:p>
          <a:p>
            <a:pPr marL="0" indent="0">
              <a:buNone/>
            </a:pPr>
            <a:br>
              <a:rPr lang="en-US" sz="2400" dirty="0"/>
            </a:br>
            <a:r>
              <a:rPr lang="en-US" sz="2400" b="1" dirty="0"/>
              <a:t>4:17</a:t>
            </a:r>
            <a:r>
              <a:rPr lang="en-US" sz="2400" dirty="0"/>
              <a:t> Then we which are alive [and] remain shall be caught up together with them in the clouds, to meet the Lord in the air: and so shall we ever be with the Lord.</a:t>
            </a:r>
            <a:br>
              <a:rPr lang="en-US" sz="2400" dirty="0"/>
            </a:br>
            <a:r>
              <a:rPr lang="en-US" sz="2400" b="1" dirty="0"/>
              <a:t>4:18</a:t>
            </a:r>
            <a:r>
              <a:rPr lang="en-US" sz="2400" dirty="0"/>
              <a:t> Wherefore comfort one another with these words.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987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F6EA8-5350-471C-BB20-1B3B7432D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0"/>
            <a:ext cx="10353761" cy="1114425"/>
          </a:xfrm>
        </p:spPr>
        <p:txBody>
          <a:bodyPr/>
          <a:lstStyle/>
          <a:p>
            <a:r>
              <a:rPr lang="en-US" dirty="0"/>
              <a:t>1 </a:t>
            </a:r>
            <a:r>
              <a:rPr lang="en-US" dirty="0" err="1"/>
              <a:t>Thes</a:t>
            </a:r>
            <a:r>
              <a:rPr lang="en-US" dirty="0"/>
              <a:t> 4:13-5:11 words and phrases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8C7D9-D869-4907-B881-0AF55C589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825" y="866775"/>
            <a:ext cx="11315700" cy="586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Present</a:t>
            </a:r>
            <a:r>
              <a:rPr lang="en-US" sz="2400" dirty="0"/>
              <a:t> is the same for all believers from Acts 2 to Revelation 4:1 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			</a:t>
            </a:r>
            <a:r>
              <a:rPr lang="en-US" b="1" u="sng" dirty="0">
                <a:effectLst/>
              </a:rPr>
              <a:t>Rapture</a:t>
            </a:r>
            <a:r>
              <a:rPr lang="en-US" b="1" dirty="0">
                <a:effectLst/>
              </a:rPr>
              <a:t>             </a:t>
            </a:r>
            <a:r>
              <a:rPr lang="en-US" b="1" u="sng" dirty="0">
                <a:effectLst/>
              </a:rPr>
              <a:t>Post Rapture</a:t>
            </a:r>
            <a:r>
              <a:rPr lang="en-US" b="1" dirty="0">
                <a:effectLst/>
              </a:rPr>
              <a:t>         </a:t>
            </a:r>
            <a:r>
              <a:rPr lang="en-US" b="1" u="sng" dirty="0">
                <a:effectLst/>
              </a:rPr>
              <a:t>Pre Rapture </a:t>
            </a:r>
            <a:endParaRPr lang="en-US" b="1" u="sng" dirty="0"/>
          </a:p>
          <a:p>
            <a:pPr marL="0" indent="0">
              <a:buNone/>
            </a:pPr>
            <a:r>
              <a:rPr lang="en-US" sz="2400" dirty="0"/>
              <a:t>S1:  Salvation            4:14		5:10 					           = </a:t>
            </a:r>
            <a:r>
              <a:rPr lang="en-US" sz="2400" b="1" dirty="0"/>
              <a:t>(2x)</a:t>
            </a:r>
          </a:p>
          <a:p>
            <a:pPr marL="0" indent="0">
              <a:buNone/>
            </a:pPr>
            <a:r>
              <a:rPr lang="en-US" sz="2400" dirty="0"/>
              <a:t>S2:  Sanctification    4:13-18 (6x)   5:1-5 (7x)          5:6-11 (10x)                     = </a:t>
            </a:r>
            <a:r>
              <a:rPr lang="en-US" sz="2400" b="1" dirty="0"/>
              <a:t>(23x)</a:t>
            </a:r>
          </a:p>
          <a:p>
            <a:pPr marL="0" indent="0">
              <a:buNone/>
            </a:pPr>
            <a:r>
              <a:rPr lang="en-US" sz="2400" dirty="0"/>
              <a:t>R1:  Pre-rapture                                5:3-4 (2x)          5:7-9 (6x)      		= </a:t>
            </a:r>
            <a:r>
              <a:rPr lang="en-US" sz="2400" b="1" dirty="0"/>
              <a:t>(8x)</a:t>
            </a:r>
          </a:p>
          <a:p>
            <a:pPr marL="0" indent="0">
              <a:buNone/>
            </a:pPr>
            <a:r>
              <a:rPr lang="en-US" sz="2400" u="sng" dirty="0"/>
              <a:t>Future</a:t>
            </a:r>
            <a:r>
              <a:rPr lang="en-US" sz="2400" dirty="0"/>
              <a:t>  		4:13-18 comfort	    	    5:6-11 comfort &amp; edify </a:t>
            </a:r>
          </a:p>
          <a:p>
            <a:pPr marL="0" indent="0">
              <a:buNone/>
            </a:pPr>
            <a:r>
              <a:rPr lang="en-US" sz="2400" dirty="0"/>
              <a:t>R2:  Rapture    	4:14-17 (8x)</a:t>
            </a:r>
            <a:r>
              <a:rPr lang="en-US" dirty="0"/>
              <a:t>  </a:t>
            </a:r>
            <a:r>
              <a:rPr lang="en-US" sz="2400" dirty="0"/>
              <a:t> 5:2 (2x)      	    5:9                                      = </a:t>
            </a:r>
            <a:r>
              <a:rPr lang="en-US" sz="2400" b="1" dirty="0"/>
              <a:t>(11x)</a:t>
            </a:r>
          </a:p>
          <a:p>
            <a:pPr marL="0" indent="0">
              <a:buNone/>
            </a:pPr>
            <a:r>
              <a:rPr lang="en-US" sz="2400" dirty="0"/>
              <a:t>R3:  Post Rapture Wrath                  5:3 (4x)              5:9  = </a:t>
            </a:r>
            <a:r>
              <a:rPr lang="en-US" sz="2400" b="1" dirty="0"/>
              <a:t>(5x)     </a:t>
            </a:r>
            <a:r>
              <a:rPr lang="en-US" sz="2400" dirty="0"/>
              <a:t>7 Year Tribulation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400" dirty="0"/>
              <a:t>R4:  Return – 0x.   R5:  Reign – 0x ,1000 Years.   R6:  Hell or Heaven – 0x      </a:t>
            </a:r>
            <a:r>
              <a:rPr lang="en-US" sz="2400" b="1" dirty="0"/>
              <a:t>= (0x)</a:t>
            </a:r>
          </a:p>
        </p:txBody>
      </p:sp>
    </p:spTree>
    <p:extLst>
      <p:ext uri="{BB962C8B-B14F-4D97-AF65-F5344CB8AC3E}">
        <p14:creationId xmlns:p14="http://schemas.microsoft.com/office/powerpoint/2010/main" val="707408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303C4-3B8F-422F-BC6C-8BBF94698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17006" y="246237"/>
            <a:ext cx="11957988" cy="6365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Thessalonians  4:13-5:11  Rapture of the Church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4:13-18 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Times New Roman" panose="02020603050405020304" pitchFamily="18" charset="0"/>
              </a:rPr>
              <a:t>Rapture </a:t>
            </a:r>
            <a:r>
              <a:rPr lang="en-US" sz="2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i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Not ignorant brethren</a:t>
            </a: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Dead in Christ shall raise first</a:t>
            </a: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Caught up together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5:1-5 Post Rapture</a:t>
            </a:r>
            <a:r>
              <a:rPr lang="en-US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Times and seasons ye know perfectly</a:t>
            </a: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Day of the Lord                                     </a:t>
            </a: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Children of Light, not of darkness           Rapture (asleep)           (alive)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5:6-11 Pre-Rapture 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Watch and be sober</a:t>
            </a: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Put on the breastplate of faith and love</a:t>
            </a: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Comfort and edify each other 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Next Sunday.  1 Thessalonians 5:12-28 Sanctification of believers - specifics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AC6E8-7863-4061-BDF5-1094B62F9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z="2400" smtClean="0"/>
              <a:t>6</a:t>
            </a:fld>
            <a:endParaRPr lang="en-US" sz="2400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C029B8FA-E340-451F-AE01-83194A813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280" y="1185270"/>
            <a:ext cx="2244296" cy="266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See the source image">
            <a:extLst>
              <a:ext uri="{FF2B5EF4-FFF2-40B4-BE49-F238E27FC236}">
                <a16:creationId xmlns:a16="http://schemas.microsoft.com/office/drawing/2014/main" id="{5DD30B55-2E7A-4CD8-B9AA-EB31134DA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419" y="1185270"/>
            <a:ext cx="2625323" cy="2662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805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14678</TotalTime>
  <Words>745</Words>
  <Application>Microsoft Office PowerPoint</Application>
  <PresentationFormat>Widescreen</PresentationFormat>
  <Paragraphs>108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Bookman Old Style</vt:lpstr>
      <vt:lpstr>Calibri</vt:lpstr>
      <vt:lpstr>Rockwell</vt:lpstr>
      <vt:lpstr>Verdana</vt:lpstr>
      <vt:lpstr>Damask</vt:lpstr>
      <vt:lpstr>Bitmap Image</vt:lpstr>
      <vt:lpstr>PowerPoint Presentation</vt:lpstr>
      <vt:lpstr>1 Thessalonians 1 Our salvation and the gospel are repeated three timeS </vt:lpstr>
      <vt:lpstr>Outline </vt:lpstr>
      <vt:lpstr>Congregational Reading:  1 Thessalonians 4:13-17</vt:lpstr>
      <vt:lpstr>1 Thes 4:13-5:11 words and phrases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245</cp:revision>
  <cp:lastPrinted>2021-08-01T10:27:13Z</cp:lastPrinted>
  <dcterms:created xsi:type="dcterms:W3CDTF">2020-12-07T02:43:11Z</dcterms:created>
  <dcterms:modified xsi:type="dcterms:W3CDTF">2021-08-01T10:27:15Z</dcterms:modified>
</cp:coreProperties>
</file>