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7"/>
  </p:notesMasterIdLst>
  <p:sldIdLst>
    <p:sldId id="295" r:id="rId2"/>
    <p:sldId id="340" r:id="rId3"/>
    <p:sldId id="346" r:id="rId4"/>
    <p:sldId id="344" r:id="rId5"/>
    <p:sldId id="347" r:id="rId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448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8890" y="302079"/>
            <a:ext cx="118142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Fellowship Church – Adult Sunday School – August 8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Title:   Readiness for the Rapture of the Church (</a:t>
            </a:r>
            <a:r>
              <a:rPr lang="en-US" sz="2400" dirty="0" err="1">
                <a:solidFill>
                  <a:prstClr val="white"/>
                </a:solidFill>
                <a:latin typeface="Rockwell" panose="02060603020205020403"/>
              </a:rPr>
              <a:t>ekklesia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Text:  1&amp; 2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Doctrine:  Tier 2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Background:  Acts  17:1-9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>
                <a:solidFill>
                  <a:prstClr val="white"/>
                </a:solidFill>
                <a:latin typeface="Rockwell" panose="02060603020205020403"/>
              </a:rPr>
              <a:t>Sub-titles: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12 </a:t>
            </a: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Preparations 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2 Thessalonians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2"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Trainings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</a:t>
            </a:r>
            <a:r>
              <a:rPr lang="en-US" sz="1400" dirty="0"/>
              <a:t>      </a:t>
            </a: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AF174-B76F-4CD5-9A3F-C8921D86C106}"/>
              </a:ext>
            </a:extLst>
          </p:cNvPr>
          <p:cNvSpPr txBox="1"/>
          <p:nvPr/>
        </p:nvSpPr>
        <p:spPr>
          <a:xfrm>
            <a:off x="188890" y="11741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F3C94-9AFF-4FD5-AC3C-73E1F02E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1EADB0-1210-4773-8CE6-5198F5F7E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8983"/>
              </p:ext>
            </p:extLst>
          </p:nvPr>
        </p:nvGraphicFramePr>
        <p:xfrm>
          <a:off x="4202491" y="1343940"/>
          <a:ext cx="7989509" cy="5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648584" imgH="2734057" progId="Paint.Picture">
                  <p:embed/>
                </p:oleObj>
              </mc:Choice>
              <mc:Fallback>
                <p:oleObj name="Bitmap Image" r:id="rId4" imgW="3648584" imgH="2734057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A161F7-302E-4639-B478-B9CB382FFE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91" y="1343940"/>
                        <a:ext cx="7989509" cy="5513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108857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1 Thessalonians 1</a:t>
            </a:r>
            <a:br>
              <a:rPr lang="en-US" sz="2400" dirty="0"/>
            </a:br>
            <a:r>
              <a:rPr lang="en-US" sz="2400" dirty="0"/>
              <a:t>Our salvation and the gospel are repeated three </a:t>
            </a:r>
            <a:r>
              <a:rPr lang="en-US" sz="2400" dirty="0" err="1"/>
              <a:t>timeS</a:t>
            </a:r>
            <a:r>
              <a:rPr lang="en-US" sz="24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454" y="890936"/>
            <a:ext cx="9657346" cy="585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Remembering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without ceasing your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work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labor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patience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hope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our Lord Jesus Christ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our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gospel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came not to you in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only, but also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power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-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Spirit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much assurance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 /return - future/</a:t>
            </a:r>
            <a:endParaRPr lang="en-US" sz="1800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9-10.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ye turned to God from idols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the living and true God;</a:t>
            </a:r>
            <a:r>
              <a:rPr lang="en-U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/sanctification - present/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wait for his Son from heaven,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[even] Jesus, which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delivered us from the wrath to come.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28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DD57F-ED36-4A8F-B09A-DFB57DEA35F5}"/>
              </a:ext>
            </a:extLst>
          </p:cNvPr>
          <p:cNvSpPr txBox="1"/>
          <p:nvPr/>
        </p:nvSpPr>
        <p:spPr>
          <a:xfrm>
            <a:off x="460883" y="8909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B305A-C717-4F33-8012-EBE5C0C9E2EE}"/>
              </a:ext>
            </a:extLst>
          </p:cNvPr>
          <p:cNvSpPr txBox="1"/>
          <p:nvPr/>
        </p:nvSpPr>
        <p:spPr>
          <a:xfrm>
            <a:off x="460883" y="498157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B878E-A3E2-458F-A27F-76F81E2FD433}"/>
              </a:ext>
            </a:extLst>
          </p:cNvPr>
          <p:cNvSpPr txBox="1"/>
          <p:nvPr/>
        </p:nvSpPr>
        <p:spPr>
          <a:xfrm>
            <a:off x="460883" y="2967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9303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0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Outline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639" y="0"/>
            <a:ext cx="9063603" cy="680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1. 1:1-10      Salvation (after Introduction 1:1-2)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2:1-3:9    Sanctification of ministers/ministry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3:10-4:12     Sanctification of believers – in general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4:13-5:11     Rapture of the Church (</a:t>
            </a:r>
            <a:r>
              <a:rPr lang="en-US" sz="24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ekklesia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5:12-5:28     Sanctification of believers - specifics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1:1-6           Sanctification of believers – in general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1:7-2:12      Return of Christ ?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2:13-3:18    Sanctification of believers – specifics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9.  Assess our readiness for the return of Christ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0DE818-0506-4BC7-ABFF-DC326795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9105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6FC5C-2224-4D43-BFDF-C0276648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"/>
            <a:ext cx="10353761" cy="657726"/>
          </a:xfrm>
        </p:spPr>
        <p:txBody>
          <a:bodyPr>
            <a:normAutofit/>
          </a:bodyPr>
          <a:lstStyle/>
          <a:p>
            <a:r>
              <a:rPr lang="en-US" sz="2400" dirty="0"/>
              <a:t>Congregational Reading:  1 Thessalonians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25952-29C5-4E68-99C1-CC8260E82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914399"/>
            <a:ext cx="11132217" cy="5238751"/>
          </a:xfrm>
        </p:spPr>
        <p:txBody>
          <a:bodyPr>
            <a:noAutofit/>
          </a:bodyPr>
          <a:lstStyle/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we 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beseech you, brethren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know them which labor among you, and are over you in the Lord,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admonish you;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13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to esteem them very highly in love for their work's sake.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baseline="30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22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Abstain from all appearance of evil.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23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And the very 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 of peace sanctify you wholly;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[I pray God] your 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whole spirit and soul and body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be 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preserved blameless to the coming of our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Lord Jesus Christ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8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7006" y="8112"/>
            <a:ext cx="11957988" cy="693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  5:12-28  Sanctification of believers – specifics (S2-27)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5:12-13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beseech you to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-  Love your leaders (pastors and teachers)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Be at peace among yourselves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5:14-22  </a:t>
            </a:r>
            <a:r>
              <a:rPr lang="en-US" sz="24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exhort you to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-  Love other believers, 5:14-15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-  Love God in Christ Jesus, 5:16-18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-  Love the Holy Spirit and other believers, 5:19-22</a:t>
            </a:r>
            <a:endParaRPr lang="en-US" sz="24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5:23-28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and the God of peace sanctify you wholly; 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Your whole spirit, soul, and body 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Be preserved blameless to the coming of our Lord Jesus Christ (R2)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Pray </a:t>
            </a: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for leaders, holy kiss and holy brethren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Sunday.  2 Thessalonians 1:1-6 Sanctification of believers – in general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AC6E8-7863-4061-BDF5-1094B62F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5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7805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15495</TotalTime>
  <Words>538</Words>
  <Application>Microsoft Office PowerPoint</Application>
  <PresentationFormat>Widescreen</PresentationFormat>
  <Paragraphs>130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Bookman Old Style</vt:lpstr>
      <vt:lpstr>Calibri</vt:lpstr>
      <vt:lpstr>Rockwell</vt:lpstr>
      <vt:lpstr>Verdana</vt:lpstr>
      <vt:lpstr>Damask</vt:lpstr>
      <vt:lpstr>Bitmap Image</vt:lpstr>
      <vt:lpstr>PowerPoint Presentation</vt:lpstr>
      <vt:lpstr>1 Thessalonians 1 Our salvation and the gospel are repeated three timeS </vt:lpstr>
      <vt:lpstr>Outline </vt:lpstr>
      <vt:lpstr>Congregational Reading:  1 Thessalonians 5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253</cp:revision>
  <cp:lastPrinted>2021-08-07T18:42:20Z</cp:lastPrinted>
  <dcterms:created xsi:type="dcterms:W3CDTF">2020-12-07T02:43:11Z</dcterms:created>
  <dcterms:modified xsi:type="dcterms:W3CDTF">2021-08-07T18:42:23Z</dcterms:modified>
</cp:coreProperties>
</file>