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91" r:id="rId5"/>
    <p:sldId id="392" r:id="rId6"/>
    <p:sldId id="394" r:id="rId7"/>
    <p:sldId id="395" r:id="rId8"/>
    <p:sldId id="393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9D8A0-9AB7-4A39-AE3C-3C9AC1A96895}" v="1" dt="2025-08-17T02:45:34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BFD9D8A0-9AB7-4A39-AE3C-3C9AC1A96895}"/>
    <pc:docChg chg="undo custSel modSld">
      <pc:chgData name="Bill Heath" userId="e5502471a9019beb" providerId="LiveId" clId="{BFD9D8A0-9AB7-4A39-AE3C-3C9AC1A96895}" dt="2025-08-17T11:35:46.559" v="2681" actId="207"/>
      <pc:docMkLst>
        <pc:docMk/>
      </pc:docMkLst>
      <pc:sldChg chg="modSp mod">
        <pc:chgData name="Bill Heath" userId="e5502471a9019beb" providerId="LiveId" clId="{BFD9D8A0-9AB7-4A39-AE3C-3C9AC1A96895}" dt="2025-08-17T02:58:59.827" v="2175" actId="6549"/>
        <pc:sldMkLst>
          <pc:docMk/>
          <pc:sldMk cId="3667287670" sldId="391"/>
        </pc:sldMkLst>
        <pc:spChg chg="mod">
          <ac:chgData name="Bill Heath" userId="e5502471a9019beb" providerId="LiveId" clId="{BFD9D8A0-9AB7-4A39-AE3C-3C9AC1A96895}" dt="2025-08-10T22:55:19.990" v="3" actId="20577"/>
          <ac:spMkLst>
            <pc:docMk/>
            <pc:sldMk cId="3667287670" sldId="391"/>
            <ac:spMk id="2" creationId="{78ED4D35-0A64-C74A-376D-4AD69E51AFCE}"/>
          </ac:spMkLst>
        </pc:spChg>
        <pc:spChg chg="mod">
          <ac:chgData name="Bill Heath" userId="e5502471a9019beb" providerId="LiveId" clId="{BFD9D8A0-9AB7-4A39-AE3C-3C9AC1A96895}" dt="2025-08-17T02:58:59.827" v="2175" actId="6549"/>
          <ac:spMkLst>
            <pc:docMk/>
            <pc:sldMk cId="3667287670" sldId="391"/>
            <ac:spMk id="3" creationId="{CCFAF4BD-4E37-ECB8-7E44-870A99D6C19C}"/>
          </ac:spMkLst>
        </pc:spChg>
      </pc:sldChg>
      <pc:sldChg chg="addSp delSp modSp mod">
        <pc:chgData name="Bill Heath" userId="e5502471a9019beb" providerId="LiveId" clId="{BFD9D8A0-9AB7-4A39-AE3C-3C9AC1A96895}" dt="2025-08-17T02:57:50.290" v="2114" actId="1038"/>
        <pc:sldMkLst>
          <pc:docMk/>
          <pc:sldMk cId="1314311035" sldId="392"/>
        </pc:sldMkLst>
        <pc:picChg chg="add mod">
          <ac:chgData name="Bill Heath" userId="e5502471a9019beb" providerId="LiveId" clId="{BFD9D8A0-9AB7-4A39-AE3C-3C9AC1A96895}" dt="2025-08-17T02:57:50.290" v="2114" actId="1038"/>
          <ac:picMkLst>
            <pc:docMk/>
            <pc:sldMk cId="1314311035" sldId="392"/>
            <ac:picMk id="3" creationId="{B106202D-6835-8E0E-BFF8-D20FB0D230F2}"/>
          </ac:picMkLst>
        </pc:picChg>
        <pc:picChg chg="add del mod">
          <ac:chgData name="Bill Heath" userId="e5502471a9019beb" providerId="LiveId" clId="{BFD9D8A0-9AB7-4A39-AE3C-3C9AC1A96895}" dt="2025-08-17T02:57:29.855" v="2105" actId="478"/>
          <ac:picMkLst>
            <pc:docMk/>
            <pc:sldMk cId="1314311035" sldId="392"/>
            <ac:picMk id="4" creationId="{9C1E1FB2-4D0D-E416-3538-622A50720863}"/>
          </ac:picMkLst>
        </pc:picChg>
      </pc:sldChg>
      <pc:sldChg chg="modSp mod">
        <pc:chgData name="Bill Heath" userId="e5502471a9019beb" providerId="LiveId" clId="{BFD9D8A0-9AB7-4A39-AE3C-3C9AC1A96895}" dt="2025-08-17T02:02:45.342" v="1418" actId="20577"/>
        <pc:sldMkLst>
          <pc:docMk/>
          <pc:sldMk cId="4273682000" sldId="393"/>
        </pc:sldMkLst>
        <pc:spChg chg="mod">
          <ac:chgData name="Bill Heath" userId="e5502471a9019beb" providerId="LiveId" clId="{BFD9D8A0-9AB7-4A39-AE3C-3C9AC1A96895}" dt="2025-08-17T02:02:45.342" v="1418" actId="20577"/>
          <ac:spMkLst>
            <pc:docMk/>
            <pc:sldMk cId="4273682000" sldId="393"/>
            <ac:spMk id="4" creationId="{BC638CC9-EA61-DA27-569D-E928125A2462}"/>
          </ac:spMkLst>
        </pc:spChg>
      </pc:sldChg>
      <pc:sldChg chg="addSp delSp modSp mod">
        <pc:chgData name="Bill Heath" userId="e5502471a9019beb" providerId="LiveId" clId="{BFD9D8A0-9AB7-4A39-AE3C-3C9AC1A96895}" dt="2025-08-17T11:35:46.559" v="2681" actId="207"/>
        <pc:sldMkLst>
          <pc:docMk/>
          <pc:sldMk cId="1411235284" sldId="394"/>
        </pc:sldMkLst>
        <pc:graphicFrameChg chg="add del mod modGraphic">
          <ac:chgData name="Bill Heath" userId="e5502471a9019beb" providerId="LiveId" clId="{BFD9D8A0-9AB7-4A39-AE3C-3C9AC1A96895}" dt="2025-08-17T11:35:46.559" v="2681" actId="207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419514"/>
            <a:ext cx="6400510" cy="5157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Asaph, David’s Chief Prophet Musician </a:t>
            </a:r>
          </a:p>
          <a:p>
            <a:pPr algn="l"/>
            <a:r>
              <a:rPr lang="en-US" sz="1600" dirty="0"/>
              <a:t>Psalm 50, God Judges His People Israel (to bless or curse) 1 John 3:1-3 </a:t>
            </a:r>
          </a:p>
          <a:p>
            <a:pPr algn="l"/>
            <a:r>
              <a:rPr lang="en-US" sz="1600" dirty="0"/>
              <a:t>Psalm 73, When I am Weak, I am Strong (look up, not around) 2 Cor 12:10</a:t>
            </a:r>
          </a:p>
          <a:p>
            <a:pPr algn="l"/>
            <a:r>
              <a:rPr lang="en-US" sz="1600" dirty="0"/>
              <a:t>Psalm 74, God Chastises Israel (sin allows the enemy in) Hebrews 12</a:t>
            </a:r>
          </a:p>
          <a:p>
            <a:pPr algn="l"/>
            <a:r>
              <a:rPr lang="en-US" sz="1600" dirty="0"/>
              <a:t>Psalm 75, God shall Judge the Wicked (look at self first) John 5:18-24</a:t>
            </a:r>
          </a:p>
          <a:p>
            <a:pPr algn="l"/>
            <a:r>
              <a:rPr lang="en-US" sz="1600" dirty="0"/>
              <a:t>Psalm 76, God’s Wrath is Coming (Jesus’ 2</a:t>
            </a:r>
            <a:r>
              <a:rPr lang="en-US" sz="1600" baseline="30000" dirty="0"/>
              <a:t>nd</a:t>
            </a:r>
            <a:r>
              <a:rPr lang="en-US" sz="1600" dirty="0"/>
              <a:t> coming) Hebrews 10:26-31</a:t>
            </a:r>
          </a:p>
          <a:p>
            <a:pPr algn="l"/>
            <a:r>
              <a:rPr lang="en-US" sz="1600" dirty="0"/>
              <a:t>Psalm 77, Remember: Whom God Redeems, He Leads (trials)  2 Cor 12:10</a:t>
            </a:r>
          </a:p>
          <a:p>
            <a:pPr algn="l"/>
            <a:r>
              <a:rPr lang="en-US" sz="1600" dirty="0"/>
              <a:t>Psalm 78, Sin Limits the Holy One of Isael (1 Corinthians 10:1-13)</a:t>
            </a:r>
          </a:p>
          <a:p>
            <a:pPr algn="l"/>
            <a:r>
              <a:rPr lang="en-US" sz="1600" dirty="0"/>
              <a:t>Psalm 79, 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20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August 17, 2025                                                      	                                       B.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8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06202D-6835-8E0E-BFF8-D20FB0D23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345" y="12288"/>
            <a:ext cx="10749220" cy="674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98758"/>
              </p:ext>
            </p:extLst>
          </p:nvPr>
        </p:nvGraphicFramePr>
        <p:xfrm>
          <a:off x="10886" y="21772"/>
          <a:ext cx="11978784" cy="64931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7975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400809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Sin Limits the Holy One (1 Corinthians 10:1-13)</a:t>
                      </a:r>
                      <a:endParaRPr lang="en-US" sz="32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 1-8</a:t>
                      </a: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Asaph’s parable (Matthew 13:35, Revelation 3:22)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  9-11</a:t>
                      </a: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Ephraim forgets God’s wonderful works (Judges 17:6, 21:25, Proverbs 12:15, 21:2)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12-16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Wonderful works of God (8 each, Acts 2:11)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75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17-37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Sins in the wilderness (1 Corinthians 10:1-13, admonish - warning)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3753951"/>
                  </a:ext>
                </a:extLst>
              </a:tr>
              <a:tr h="24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38-42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Anger and compassion (Jonah 4:2, James 1:19)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1423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43-51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God’s vengeance on His enemy  (Exodus 12, 1 Peter 4:17-19)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2522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52-55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Moses &amp; Joshua 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32-48-52, Jude 1:9, Joshua 1 and Jericho)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2299387"/>
                  </a:ext>
                </a:extLst>
              </a:tr>
              <a:tr h="24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56-66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Unfaithfulness lost the Tabernacle at Shiloh (Hebrews 11:32)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941021"/>
                  </a:ext>
                </a:extLst>
              </a:tr>
              <a:tr h="24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67-72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 My sheep (Psalm 18)       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3484991"/>
                  </a:ext>
                </a:extLst>
              </a:tr>
              <a:tr h="5261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Asaph-6x: I, me, my, 1-2.  God – 40x:  God-9x, LORD-3x, Most High-3x, Thy, Thou, Thine-19x, He, Him, His–6x. 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Keywords:   wonderful works-5x, heart-5x, angry/wrath-11x, tabernacle-3x.  </a:t>
                      </a:r>
                      <a:r>
                        <a:rPr lang="en-US" sz="180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Hearing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speaking (Ro 10:17).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Let us not limit the Holy One </a:t>
                      </a:r>
                      <a:r>
                        <a:rPr lang="en-US" sz="2400" b="0" dirty="0"/>
                        <a:t>(Psalm 78:41)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Psalm 79  by Asaph the Prophet (8</a:t>
                      </a:r>
                      <a:r>
                        <a:rPr lang="en-US" sz="2400" baseline="30000" dirty="0"/>
                        <a:t>th </a:t>
                      </a:r>
                      <a:r>
                        <a:rPr lang="en-US" sz="2400" dirty="0"/>
                        <a:t>of 12).    Future Q &amp; A session.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3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(5),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Aug 11-18:  1 Chronicles 25-28 (Mon-Sat), Psalm 84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84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Asaph, in Hebrew, is “gatherer” or  “collector”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r>
              <a:rPr lang="en-US" sz="2000" dirty="0"/>
              <a:t>(around 50 years with David and Solomon)</a:t>
            </a:r>
          </a:p>
          <a:p>
            <a:endParaRPr lang="en-US" sz="900" b="1" dirty="0"/>
          </a:p>
          <a:p>
            <a:r>
              <a:rPr lang="en-US" sz="3200" b="1" dirty="0"/>
              <a:t>3.  Asaph led music at the ark in Jerusalem </a:t>
            </a:r>
            <a:r>
              <a:rPr lang="en-US" sz="2800" dirty="0"/>
              <a:t>(1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r>
              <a:rPr lang="en-US" sz="3200" b="1" dirty="0"/>
              <a:t>4.  Asaph is a prophet and David’s chief musician </a:t>
            </a:r>
            <a:r>
              <a:rPr lang="en-US" sz="2800" dirty="0"/>
              <a:t>(1 Samuel 9:9, </a:t>
            </a:r>
          </a:p>
          <a:p>
            <a:r>
              <a:rPr lang="en-US" sz="2800" dirty="0"/>
              <a:t>     1 Chr 25:1-2 appointed by David, 8-9a appointed by God, &amp; 2 Chr 29:30)</a:t>
            </a:r>
          </a:p>
          <a:p>
            <a:endParaRPr lang="en-US" sz="9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battle,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Singers remembered with David and Asaph and the porters, Nehemiah 12:46-47)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(refers to Asaph as a </a:t>
            </a:r>
            <a:r>
              <a:rPr lang="en-US" sz="2800" b="1" dirty="0"/>
              <a:t>prophet</a:t>
            </a:r>
            <a:r>
              <a:rPr lang="en-US" sz="2800" dirty="0"/>
              <a:t> after Jesus taught His 1</a:t>
            </a:r>
            <a:r>
              <a:rPr lang="en-US" sz="2800" baseline="30000" dirty="0"/>
              <a:t>st</a:t>
            </a:r>
            <a:r>
              <a:rPr lang="en-US" sz="2800" dirty="0"/>
              <a:t> 4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16 Aug 2025 (WH)</a:t>
            </a:r>
          </a:p>
        </p:txBody>
      </p:sp>
    </p:spTree>
    <p:extLst>
      <p:ext uri="{BB962C8B-B14F-4D97-AF65-F5344CB8AC3E}">
        <p14:creationId xmlns:p14="http://schemas.microsoft.com/office/powerpoint/2010/main" val="427368200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schemas.microsoft.com/office/2006/metadata/properties"/>
    <ds:schemaRef ds:uri="f98cc253-feff-40fd-b75e-dde241986d3d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ea62328-f9cb-43bf-99db-6009b3f2bb1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78354</TotalTime>
  <Words>818</Words>
  <Application>Microsoft Office PowerPoint</Application>
  <PresentationFormat>Widescreen</PresentationFormat>
  <Paragraphs>112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1791</cp:revision>
  <cp:lastPrinted>2025-08-17T11:35:49Z</cp:lastPrinted>
  <dcterms:created xsi:type="dcterms:W3CDTF">2013-07-15T20:26:40Z</dcterms:created>
  <dcterms:modified xsi:type="dcterms:W3CDTF">2025-08-17T11:35:54Z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