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77" r:id="rId6"/>
    <p:sldId id="373" r:id="rId7"/>
    <p:sldId id="375" r:id="rId8"/>
    <p:sldId id="376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47" autoAdjust="0"/>
  </p:normalViewPr>
  <p:slideViewPr>
    <p:cSldViewPr snapToGrid="0">
      <p:cViewPr>
        <p:scale>
          <a:sx n="81" d="100"/>
          <a:sy n="81" d="100"/>
        </p:scale>
        <p:origin x="108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68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DB2E5-51F7-3A84-2F8A-F57F7C245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945531-5C2E-5D01-F65F-881A5CE454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1CF4CA-CA24-D8C6-BFCC-4477A06E3E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2A92C-52F6-3960-D041-58EAC233C3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434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V3EsNItnDto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3418"/>
            <a:ext cx="1211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July 28, 2024						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44707"/>
            <a:ext cx="3777906" cy="1146275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60" y="1213580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210560" y="1190982"/>
            <a:ext cx="6177280" cy="511640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#1 – 12 degrees to sow and reap hate with </a:t>
            </a:r>
            <a:r>
              <a:rPr lang="en-US" sz="2000" u="sng" dirty="0"/>
              <a:t>Obadiah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12 beginnings (origins) of life with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#3 – 12 beginnings (origins) of death with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3-11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#4 – 12 beginnings of Israel with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       				with Exodus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Leviticus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Numbers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Deuteronomy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Hebrews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Matthew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				with Ezra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Genesis 4 - Cain &amp; Abel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559675" y="0"/>
            <a:ext cx="11004331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/>
              <a:t>12 Beginnings (origins) of Life (Genesis 1-2) and Death with </a:t>
            </a:r>
            <a:r>
              <a:rPr lang="en-US" sz="2400" b="1" u="sng" dirty="0"/>
              <a:t>Genesis 3-11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33822" y="691878"/>
            <a:ext cx="12018915" cy="6130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LIFE	or DEATH		      LIFE 	or DEATH		BIBLICAL TRUTHS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Creator 	or creation		15. peace 	or war		 	Marriage    	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Blesser 	or blessing		16. joy 		or anger		Family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Obey 	or disobey		17. unity 	or division		Government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Bless 	or curse		18. love 	or hate			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Eternal 	or temporary		19. light 	or dark			Sin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Spiritual 	or material		20. day 	or night			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Grace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Soul 	or body			21. order 	or confusion		Mercy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Self 		or Others		22. faith 	or feeling		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Life 		or death		23. holy 	or profane		God</a:t>
            </a: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Honor 	or shame		24. meek 	or pride			Satan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Truth 	or lie			25. right 	or wrong		Angels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Good 	or evil			26. friend 	or enemy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Covered 	or naked		27. clean 	or dirty			Science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Hide 	or reveal		28. pure 	or polluted		Fables</a:t>
            </a:r>
          </a:p>
        </p:txBody>
      </p:sp>
    </p:spTree>
    <p:extLst>
      <p:ext uri="{BB962C8B-B14F-4D97-AF65-F5344CB8AC3E}">
        <p14:creationId xmlns:p14="http://schemas.microsoft.com/office/powerpoint/2010/main" val="345593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398A4-695C-323B-572F-E242CF9A0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90576B-4522-FB84-2926-E981C17DBCCD}"/>
              </a:ext>
            </a:extLst>
          </p:cNvPr>
          <p:cNvSpPr txBox="1"/>
          <p:nvPr/>
        </p:nvSpPr>
        <p:spPr>
          <a:xfrm>
            <a:off x="50800" y="0"/>
            <a:ext cx="348488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/>
              <a:t>Two Worldviews</a:t>
            </a:r>
          </a:p>
          <a:p>
            <a:endParaRPr lang="en-US" sz="2000" b="1" dirty="0"/>
          </a:p>
          <a:p>
            <a:r>
              <a:rPr lang="en-US" sz="2400" b="1" u="sng" dirty="0"/>
              <a:t>Young Earth believer</a:t>
            </a:r>
          </a:p>
          <a:p>
            <a:endParaRPr lang="en-US" sz="1600" b="1" dirty="0"/>
          </a:p>
          <a:p>
            <a:r>
              <a:rPr lang="en-US" sz="2400" b="1" dirty="0"/>
              <a:t>- Historic, orthodox view until the mid-20th century.  The Bible leads Science.</a:t>
            </a:r>
          </a:p>
          <a:p>
            <a:endParaRPr lang="en-US" sz="3200" b="1" dirty="0"/>
          </a:p>
          <a:p>
            <a:r>
              <a:rPr lang="en-US" sz="2400" b="1" dirty="0"/>
              <a:t>Old Earth &amp; Intelligent</a:t>
            </a:r>
          </a:p>
          <a:p>
            <a:r>
              <a:rPr lang="en-US" sz="2400" b="1" u="sng" dirty="0"/>
              <a:t>Design believer</a:t>
            </a:r>
          </a:p>
          <a:p>
            <a:endParaRPr lang="en-US" sz="1600" b="1" dirty="0"/>
          </a:p>
          <a:p>
            <a:r>
              <a:rPr lang="en-US" sz="2400" b="1" dirty="0"/>
              <a:t>- New private interpretation using Science, falsely so-called (1 Timothy 6:20). </a:t>
            </a:r>
          </a:p>
          <a:p>
            <a:r>
              <a:rPr lang="en-US" sz="2400" b="1" dirty="0"/>
              <a:t>Science leads the Bible.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9D4F0B-12BA-8C7B-7970-EFC95DCD0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643" y="-3"/>
            <a:ext cx="88279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9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981200" y="0"/>
            <a:ext cx="8168640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/>
              <a:t>12 Beginnings (origins) of Death with </a:t>
            </a:r>
            <a:r>
              <a:rPr lang="en-US" sz="2400" b="1" u="sng" dirty="0"/>
              <a:t>Genesis 3-11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33823" y="912602"/>
            <a:ext cx="1206339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Death in Adam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(historical, grammatical, literal) 		</a:t>
            </a: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Life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Jesus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Endings in</a:t>
            </a: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			       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Revelation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Gen 3: Tree of the Knowledge of good and evil		Tree of Life		         2:3/2:7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  <a:endParaRPr lang="en-US" sz="11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2.  God commands &gt; Satan deceives &gt; Man disobeys		Obedience, Romans 6:16       2-3      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 Sin:  Lust of the eyes, lust of the flesh, pride of life		Repent &amp; believe, Mark 1:15  2-3/2:17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4.  Adam: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sh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ame of nakedness &amp; hides from God 		Jesus’ shame on the cross      2-3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5.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Satan cursed himself and all mankind			1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prophecy of Gen 3:15        2-3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6.  Eve cursed herself and all women  				2 Cor 11:3,  1 Tim 2:14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7.  Adam cursed himself and all men 				Romans 5:12, 17	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8.  Gen 4-6, Cain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grew in wickedness until demon possession	better than Abel, Heb 12:24   2-3/3:21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9"/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9.  Gen 6-9, Noah &amp; the flood 					1 Peter 3:19-21                    2-3/2:11             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10"/>
            </a:pPr>
            <a:endParaRPr lang="en-US" sz="1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10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Noah’s sons Shem, Ham, Japheth (alcohol &amp; nakedness)	Christ in all, Colossians 3:11  2-3/3:10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10"/>
            </a:pPr>
            <a:endParaRPr lang="en-US" sz="1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11.  Gen 10-11, Tower of Babel and Babylon (70 languages)	One in Christ		      17-18/3:12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12.  Nimrod is a hunter of men’s bodies and souls (govt)	Matthew 10:28		 18:13/2:26-27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6550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0"/>
            <a:ext cx="12192000" cy="705802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Schedule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r>
              <a:rPr lang="en-US" sz="2800" b="1" dirty="0"/>
              <a:t>Continue with the 12 series.  Pray-pray.  Pray for me.</a:t>
            </a:r>
          </a:p>
          <a:p>
            <a:pPr>
              <a:defRPr/>
            </a:pPr>
            <a:endParaRPr lang="en-US" sz="1100" b="1" dirty="0"/>
          </a:p>
          <a:p>
            <a:pPr>
              <a:defRPr/>
            </a:pPr>
            <a:r>
              <a:rPr lang="en-US" sz="2800" b="1" dirty="0"/>
              <a:t>You may request a Book of the Bible we have not completed.</a:t>
            </a:r>
          </a:p>
          <a:p>
            <a:pPr>
              <a:defRPr/>
            </a:pPr>
            <a:endParaRPr lang="en-US" sz="2800" b="1" dirty="0"/>
          </a:p>
          <a:p>
            <a:pPr>
              <a:defRPr/>
            </a:pPr>
            <a:r>
              <a:rPr lang="en-US" sz="2800" b="1" dirty="0"/>
              <a:t>COMPLETED:  </a:t>
            </a:r>
          </a:p>
          <a:p>
            <a:pPr>
              <a:defRPr/>
            </a:pPr>
            <a:r>
              <a:rPr lang="en-US" sz="2800" dirty="0"/>
              <a:t>OT/ Genesis (2 of ?), Psalms (4), Proverbs, Ecclesiastes, Amos, Obadiah, Malachi  </a:t>
            </a:r>
          </a:p>
          <a:p>
            <a:pPr>
              <a:defRPr/>
            </a:pPr>
            <a:r>
              <a:rPr lang="en-US" sz="2800" dirty="0"/>
              <a:t>NT/ Mark, Colossians, Philemon, James, Jude 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Invitation to the 2024 daily Bible reading schedule.   </a:t>
            </a:r>
          </a:p>
          <a:p>
            <a:pPr>
              <a:defRPr/>
            </a:pPr>
            <a:r>
              <a:rPr lang="en-US" sz="28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Isaiah from May 9 to Oct 18.  Copies on the back table.</a:t>
            </a:r>
          </a:p>
          <a:p>
            <a:pPr>
              <a:defRPr/>
            </a:pPr>
            <a:endParaRPr lang="en-US" sz="28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>
              <a:defRPr/>
            </a:pPr>
            <a:endParaRPr lang="en-US" sz="28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Gill Sans MT"/>
              </a:rPr>
              <a:t>Next Sunday, Genesis </a:t>
            </a: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081970" y="294640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f98cc253-feff-40fd-b75e-dde241986d3d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63855</TotalTime>
  <Words>904</Words>
  <Application>Microsoft Office PowerPoint</Application>
  <PresentationFormat>Widescreen</PresentationFormat>
  <Paragraphs>111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</cp:lastModifiedBy>
  <cp:revision>1625</cp:revision>
  <cp:lastPrinted>2024-07-28T11:37:30Z</cp:lastPrinted>
  <dcterms:created xsi:type="dcterms:W3CDTF">2013-07-15T20:26:40Z</dcterms:created>
  <dcterms:modified xsi:type="dcterms:W3CDTF">2024-07-28T11:37:48Z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