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4"/>
  </p:sldMasterIdLst>
  <p:notesMasterIdLst>
    <p:notesMasterId r:id="rId9"/>
  </p:notesMasterIdLst>
  <p:sldIdLst>
    <p:sldId id="372" r:id="rId5"/>
    <p:sldId id="375" r:id="rId6"/>
    <p:sldId id="380" r:id="rId7"/>
    <p:sldId id="376" r:id="rId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85BF52-3046-2463-5A42-3056237DDF1B}" name="Bill Heath" initials="BH" userId="e5502471a9019be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804" y="-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4" y="4518026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D51A55-303F-4D54-AB99-832332D3BB80}" type="datetime1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220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434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03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8/31/2024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8/31/2024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H2tOgCDohQk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helivingmessage.com/category/pray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0" y="-3418"/>
            <a:ext cx="12112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Fellowship Church,  September 1, 2024								B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44707"/>
            <a:ext cx="3777906" cy="1146275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Straight and Balanced</a:t>
            </a:r>
          </a:p>
          <a:p>
            <a:r>
              <a:rPr lang="en-US" sz="1800" dirty="0"/>
              <a:t>(Luke 3:4-6)</a:t>
            </a:r>
          </a:p>
          <a:p>
            <a:r>
              <a:rPr lang="en-US" sz="2800" dirty="0"/>
              <a:t>Twelve series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046" y="1183100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0" y="1213580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895992" y="1190982"/>
            <a:ext cx="6756008" cy="55780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1 – 12 beginnings (origins) of life with Adam, </a:t>
            </a:r>
            <a:r>
              <a:rPr lang="en-US" sz="2000" u="sng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Genesis 1-2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</a:rPr>
              <a:t>2a – 12 beginnings (origins) of death with Adam, </a:t>
            </a:r>
            <a:r>
              <a:rPr lang="en-US" sz="2000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3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</a:rPr>
              <a:t>2b –                 death with Cain &amp; Noah, </a:t>
            </a:r>
            <a:r>
              <a:rPr lang="en-US" sz="2000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4:1-9:17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</a:rPr>
              <a:t>2c –                 death with Nimrod &amp; Babel, </a:t>
            </a:r>
            <a:r>
              <a:rPr lang="en-US" sz="2000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9:18-11:32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</a:rPr>
              <a:t>3 – 12 beginnings of Israel with Abraham, </a:t>
            </a:r>
            <a:r>
              <a:rPr lang="en-US" sz="2000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12-50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4a – exit from slavery in Egypt to the Red Sea, </a:t>
            </a:r>
            <a:r>
              <a:rPr lang="en-US" sz="2000" u="sng" dirty="0">
                <a:ea typeface="Cambria Math" panose="02040503050406030204" pitchFamily="18" charset="0"/>
              </a:rPr>
              <a:t>Exodus 1-12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4b – from the Red Sea to Mount Sinai, </a:t>
            </a:r>
            <a:r>
              <a:rPr lang="en-US" sz="2000" u="sng" dirty="0">
                <a:ea typeface="Cambria Math" panose="02040503050406030204" pitchFamily="18" charset="0"/>
              </a:rPr>
              <a:t>Exodus 13-18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4c – at Mount Sinai (Law) and the Tabernacle, </a:t>
            </a:r>
            <a:r>
              <a:rPr lang="en-US" sz="2000" u="sng" dirty="0">
                <a:ea typeface="Cambria Math" panose="02040503050406030204" pitchFamily="18" charset="0"/>
              </a:rPr>
              <a:t>Exodus 19-40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5 –  at Mount Sinai (Law) for priest and people, </a:t>
            </a:r>
            <a:r>
              <a:rPr lang="en-US" sz="2000" u="sng" dirty="0">
                <a:ea typeface="Cambria Math" panose="02040503050406030204" pitchFamily="18" charset="0"/>
              </a:rPr>
              <a:t>Leviticus 1-27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6a – at Mount Sinai (Law) 			     </a:t>
            </a:r>
            <a:r>
              <a:rPr lang="en-US" sz="2000" u="sng" dirty="0">
                <a:ea typeface="Cambria Math" panose="02040503050406030204" pitchFamily="18" charset="0"/>
              </a:rPr>
              <a:t>Numbers 1-10 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6b – Wanderings in the desert for 38 years, </a:t>
            </a:r>
            <a:r>
              <a:rPr lang="en-US" sz="2000" u="sng" dirty="0">
                <a:ea typeface="Cambria Math" panose="02040503050406030204" pitchFamily="18" charset="0"/>
              </a:rPr>
              <a:t>Numbers 11-36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	          Deuteronomy,  Matthew, Galatians, Hebrews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8AD6C3-4B79-CE1B-8F8C-D1C6D35B7DD9}"/>
              </a:ext>
            </a:extLst>
          </p:cNvPr>
          <p:cNvSpPr txBox="1"/>
          <p:nvPr/>
        </p:nvSpPr>
        <p:spPr>
          <a:xfrm>
            <a:off x="107774" y="4124036"/>
            <a:ext cx="27882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</a:t>
            </a:r>
            <a:endParaRPr lang="en-US" sz="2000" dirty="0">
              <a:solidFill>
                <a:srgbClr val="FFFFFF"/>
              </a:solidFill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Isaiah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Corinthians 15:1-4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2 Timothy 3:10,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E1DC-AA74-6F54-F6AB-79A605AFA571}"/>
              </a:ext>
            </a:extLst>
          </p:cNvPr>
          <p:cNvSpPr txBox="1"/>
          <p:nvPr/>
        </p:nvSpPr>
        <p:spPr>
          <a:xfrm>
            <a:off x="9915597" y="4086610"/>
            <a:ext cx="2262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Proverbs 20:10</a:t>
            </a:r>
            <a:endParaRPr lang="en-US" sz="2000" dirty="0">
              <a:solidFill>
                <a:srgbClr val="FFFFFF"/>
              </a:solidFill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Daniel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B2075-334E-F210-E0F1-5A980E2E9C52}"/>
              </a:ext>
            </a:extLst>
          </p:cNvPr>
          <p:cNvSpPr txBox="1"/>
          <p:nvPr/>
        </p:nvSpPr>
        <p:spPr>
          <a:xfrm>
            <a:off x="40640" y="481970"/>
            <a:ext cx="377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It's all about you Jesus (9:55-9:59)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8357BD0-B24D-9855-1B5D-CF163480425C}"/>
              </a:ext>
            </a:extLst>
          </p:cNvPr>
          <p:cNvSpPr txBox="1"/>
          <p:nvPr/>
        </p:nvSpPr>
        <p:spPr>
          <a:xfrm>
            <a:off x="2438400" y="0"/>
            <a:ext cx="7305040" cy="58124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ea typeface="Cambria Math" panose="02040503050406030204" pitchFamily="18" charset="0"/>
              </a:rPr>
              <a:t>from the Red Sea to Mount Sinai, </a:t>
            </a:r>
            <a:r>
              <a:rPr lang="en-US" sz="2400" u="sng" dirty="0">
                <a:ea typeface="Cambria Math" panose="02040503050406030204" pitchFamily="18" charset="0"/>
              </a:rPr>
              <a:t>Exodus  13-18</a:t>
            </a:r>
            <a:endParaRPr lang="en-US" sz="2400" b="1" u="sn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867DB-840D-FDFF-34DF-D54B7C54E4BB}"/>
              </a:ext>
            </a:extLst>
          </p:cNvPr>
          <p:cNvSpPr txBox="1"/>
          <p:nvPr/>
        </p:nvSpPr>
        <p:spPr>
          <a:xfrm>
            <a:off x="33823" y="871962"/>
            <a:ext cx="12158177" cy="589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Date:  </a:t>
            </a:r>
            <a:r>
              <a:rPr lang="en-US" sz="16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1490 BC, 45 days after departing Egypt (Ex 16:1), 90 days to enter the wilderness of Sinai (Ex 19:1)	</a:t>
            </a:r>
            <a:endParaRPr lang="en-US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sz="1600" b="1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Moses’ leadership in 6 problems</a:t>
            </a:r>
            <a:r>
              <a:rPr lang="en-US" sz="1600" b="1" u="sng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: </a:t>
            </a:r>
            <a:r>
              <a:rPr lang="en-US" sz="16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		        </a:t>
            </a:r>
            <a:r>
              <a:rPr lang="en-US" sz="1600" b="1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Exodus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(Philippians 2:14 Do all things without murmurings and disputings, Romans 14:1, doubtful disputations)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16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Problem 1/complaint – Solution, God directs to Moses for the Red Sea crossing 		        13:1-15:21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(fear death, </a:t>
            </a:r>
            <a:r>
              <a:rPr lang="en-US" sz="16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return to Egypt, </a:t>
            </a:r>
            <a:r>
              <a:rPr lang="en-US" sz="16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Moses cried unto the LORD, 1 Cor 10:2, Heb 11:29)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16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2)  Problem 2/murmur – Solution, God’s wisdom to turn bitter </a:t>
            </a:r>
            <a:r>
              <a:rPr lang="en-US" sz="16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water</a:t>
            </a:r>
            <a:r>
              <a:rPr lang="en-US" sz="16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into sweet water		        15:22-27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(Moses cried unto the LORD, Romans 1-2 sin is bitter, 3-5 salvation is sweet, 6-8 sanctification)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16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3)  Problem 3/murmur – Solution, God provides daily </a:t>
            </a:r>
            <a:r>
              <a:rPr lang="en-US" sz="16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manna</a:t>
            </a:r>
            <a:r>
              <a:rPr lang="en-US" sz="16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for the next 40 years		        16:1-36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(return to Egypt, the bread of heaven, John 6:31-58, 1 Cor 11:17-34, Rev 2:17)</a:t>
            </a:r>
            <a:endParaRPr lang="en-US" sz="16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16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4)  Problem 4/murmur – Solution, God instructs Moses to hit the </a:t>
            </a:r>
            <a:r>
              <a:rPr lang="en-US" sz="16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rock</a:t>
            </a:r>
            <a:r>
              <a:rPr lang="en-US" sz="16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for water		        	        17:1-7</a:t>
            </a:r>
          </a:p>
          <a:p>
            <a:r>
              <a:rPr lang="en-US" sz="16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(fear death, return to Egypt, Moses cried unto the LORD, stone Moses, Acts 7:37, 1 Cor 3:11, Eph 2:20)</a:t>
            </a:r>
            <a:endParaRPr lang="en-US" sz="16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endParaRPr lang="en-US" sz="16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5)  Problem 5/War – Solution, Aaron &amp; Hur help Moses hold up his hands with his rod for victory 	        17:8-16</a:t>
            </a:r>
            <a:endParaRPr lang="en-US" sz="16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(Fellowship: They reason and work together for victory over the identified enemy - Amalekites) </a:t>
            </a:r>
          </a:p>
          <a:p>
            <a:r>
              <a:rPr lang="en-US" sz="16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(Write this in a book 17:14, 400 years later with King Saul and Samuel in 1 Samuel 5:3)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16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6)  Problem 6/Family  – Jethro advised Moses to delegate leadership in judging others 		        18:1-27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    (Moses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continues on –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Aaron &amp; Miriam.  Jethro &amp; Zipporah, 2 sons Gershom &amp; Eliezer, Acts 6:1-4)</a:t>
            </a:r>
          </a:p>
        </p:txBody>
      </p:sp>
    </p:spTree>
    <p:extLst>
      <p:ext uri="{BB962C8B-B14F-4D97-AF65-F5344CB8AC3E}">
        <p14:creationId xmlns:p14="http://schemas.microsoft.com/office/powerpoint/2010/main" val="356550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AA41EA-93A5-1CFB-0D83-9ADA3FA03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986" y="4247121"/>
            <a:ext cx="2233802" cy="233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8617F2-DA76-D092-5EF1-1A60190BA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894" y="4743620"/>
            <a:ext cx="2865302" cy="1746657"/>
          </a:xfrm>
          <a:prstGeom prst="rect">
            <a:avLst/>
          </a:prstGeom>
        </p:spPr>
      </p:pic>
      <p:pic>
        <p:nvPicPr>
          <p:cNvPr id="9" name="Picture 2" descr="Exodus 17:1-7 Water from the Rock Part 1 - YouTube">
            <a:extLst>
              <a:ext uri="{FF2B5EF4-FFF2-40B4-BE49-F238E27FC236}">
                <a16:creationId xmlns:a16="http://schemas.microsoft.com/office/drawing/2014/main" id="{4A0149B6-1B2F-FCCF-6C73-8A4F01D25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48" y="4003738"/>
            <a:ext cx="2572003" cy="19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oses sweet and bitter waters">
            <a:extLst>
              <a:ext uri="{FF2B5EF4-FFF2-40B4-BE49-F238E27FC236}">
                <a16:creationId xmlns:a16="http://schemas.microsoft.com/office/drawing/2014/main" id="{47729BA2-9509-05EE-07D9-AF9F8B2A1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5" y="3993771"/>
            <a:ext cx="1835611" cy="19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oses judging the people">
            <a:extLst>
              <a:ext uri="{FF2B5EF4-FFF2-40B4-BE49-F238E27FC236}">
                <a16:creationId xmlns:a16="http://schemas.microsoft.com/office/drawing/2014/main" id="{DB2950EC-11DC-EF0B-5525-D32A1C8C0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466" y="4582160"/>
            <a:ext cx="2233802" cy="223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CB1066-2047-7DEF-FB5E-C509230DA1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2241" y="0"/>
            <a:ext cx="3483021" cy="2605481"/>
          </a:xfrm>
          <a:prstGeom prst="rect">
            <a:avLst/>
          </a:prstGeom>
        </p:spPr>
      </p:pic>
      <p:pic>
        <p:nvPicPr>
          <p:cNvPr id="1032" name="Picture 8" descr="Image result for Exodus Moses Red Sea">
            <a:extLst>
              <a:ext uri="{FF2B5EF4-FFF2-40B4-BE49-F238E27FC236}">
                <a16:creationId xmlns:a16="http://schemas.microsoft.com/office/drawing/2014/main" id="{A30FB77B-C16D-0A82-4454-B55E9518C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70" y="536689"/>
            <a:ext cx="38290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illar of cloud and fire moses">
            <a:extLst>
              <a:ext uri="{FF2B5EF4-FFF2-40B4-BE49-F238E27FC236}">
                <a16:creationId xmlns:a16="http://schemas.microsoft.com/office/drawing/2014/main" id="{F0D96BC0-F8B7-1A04-3211-BC636F53A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6E91F-A0AB-92F4-A412-A9CBFFAE7220}"/>
              </a:ext>
            </a:extLst>
          </p:cNvPr>
          <p:cNvSpPr txBox="1"/>
          <p:nvPr/>
        </p:nvSpPr>
        <p:spPr>
          <a:xfrm>
            <a:off x="5234253" y="0"/>
            <a:ext cx="2329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Exodus 13:1-15:21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E9465-66E0-5E90-1CEE-5F7573B2FFEF}"/>
              </a:ext>
            </a:extLst>
          </p:cNvPr>
          <p:cNvSpPr txBox="1"/>
          <p:nvPr/>
        </p:nvSpPr>
        <p:spPr>
          <a:xfrm>
            <a:off x="5387229" y="3335907"/>
            <a:ext cx="247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Exodus 15:22-18:27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004985-759C-8543-300D-660F68A8C706}"/>
              </a:ext>
            </a:extLst>
          </p:cNvPr>
          <p:cNvCxnSpPr>
            <a:cxnSpLocks/>
          </p:cNvCxnSpPr>
          <p:nvPr/>
        </p:nvCxnSpPr>
        <p:spPr>
          <a:xfrm>
            <a:off x="0" y="3242269"/>
            <a:ext cx="12192000" cy="3267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0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F4905-AEA6-4B29-4A0B-5BD1F1EFA797}"/>
              </a:ext>
            </a:extLst>
          </p:cNvPr>
          <p:cNvSpPr txBox="1"/>
          <p:nvPr/>
        </p:nvSpPr>
        <p:spPr>
          <a:xfrm>
            <a:off x="0" y="0"/>
            <a:ext cx="12192000" cy="8558497"/>
          </a:xfrm>
          <a:prstGeom prst="rect">
            <a:avLst/>
          </a:prstGeom>
          <a:solidFill>
            <a:srgbClr val="00206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Sunday School Schedule-2024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rgbClr val="FFFFFF"/>
                </a:solidFill>
                <a:latin typeface="Gill Sans MT"/>
              </a:rPr>
              <a:t>Mas de Cristo class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>
              <a:solidFill>
                <a:srgbClr val="FFFFFF"/>
              </a:solidFill>
              <a:latin typeface="Gill Sans M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>
              <a:solidFill>
                <a:srgbClr val="FFFFFF"/>
              </a:solidFill>
              <a:latin typeface="Gill Sans MT"/>
            </a:endParaRPr>
          </a:p>
          <a:p>
            <a:pPr>
              <a:defRPr/>
            </a:pPr>
            <a:r>
              <a:rPr lang="en-US" sz="2000" dirty="0"/>
              <a:t>The purpose of the Old Testament is for our:  (1) </a:t>
            </a:r>
            <a:r>
              <a:rPr lang="en-US" sz="2000" b="1" dirty="0"/>
              <a:t>Learning</a:t>
            </a:r>
            <a:r>
              <a:rPr lang="en-US" sz="2000" dirty="0"/>
              <a:t> – Romans 15:4  (2) </a:t>
            </a:r>
            <a:r>
              <a:rPr lang="en-US" sz="2000" b="1" dirty="0"/>
              <a:t>Admonishing</a:t>
            </a:r>
            <a:r>
              <a:rPr lang="en-US" sz="2000" dirty="0"/>
              <a:t> – 1 Corinthians 10:1-10   (3) </a:t>
            </a:r>
            <a:r>
              <a:rPr lang="en-US" sz="2000" b="1" dirty="0"/>
              <a:t>Shadow</a:t>
            </a:r>
            <a:r>
              <a:rPr lang="en-US" sz="2000" dirty="0"/>
              <a:t> – Col 2:17, Heb 8:5, 10:1  (4)</a:t>
            </a:r>
            <a:r>
              <a:rPr lang="en-US" sz="2000" b="1" dirty="0"/>
              <a:t> Figure </a:t>
            </a:r>
            <a:r>
              <a:rPr lang="en-US" sz="2000" dirty="0"/>
              <a:t>– Ro 5:14,  1 Cor 4:6,  Heb  9:9, 11:19, 1 Peter 3:21 </a:t>
            </a:r>
          </a:p>
          <a:p>
            <a:pPr>
              <a:defRPr/>
            </a:pPr>
            <a:r>
              <a:rPr lang="en-US" sz="2000" dirty="0"/>
              <a:t>(5) </a:t>
            </a:r>
            <a:r>
              <a:rPr lang="en-US" sz="2000" b="1" dirty="0"/>
              <a:t>Type</a:t>
            </a:r>
            <a:r>
              <a:rPr lang="en-US" sz="2000" dirty="0"/>
              <a:t> or </a:t>
            </a:r>
            <a:r>
              <a:rPr lang="en-US" sz="2000" b="1" dirty="0"/>
              <a:t>antitype</a:t>
            </a:r>
            <a:r>
              <a:rPr lang="en-US" sz="2000" dirty="0"/>
              <a:t> (like figure, but referring to specific people); so New Testament Christ-followers can better discern good from evil, obey God, follow Jesus, and be filled with the Holy Spirit.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b="1" dirty="0"/>
              <a:t>COMPLETED:  </a:t>
            </a:r>
          </a:p>
          <a:p>
            <a:pPr>
              <a:defRPr/>
            </a:pPr>
            <a:r>
              <a:rPr lang="en-US" sz="2400" dirty="0"/>
              <a:t>Old Testament/ Genesis (5), Exodus (3), Psalms (4), Proverbs, Ecclesiastes,  Amos, Obadiah, Malachi 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New Testament/ Mark, Colossians, Philemon, James, Jude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b="1" dirty="0">
                <a:solidFill>
                  <a:srgbClr val="FFFFFF">
                    <a:lumMod val="95000"/>
                  </a:srgbClr>
                </a:solidFill>
                <a:latin typeface="Gill Sans MT"/>
              </a:rPr>
              <a:t>Invitation to the 2024 daily Bible reading schedule.   </a:t>
            </a:r>
          </a:p>
          <a:p>
            <a:pPr>
              <a:defRPr/>
            </a:pPr>
            <a:r>
              <a:rPr lang="en-US" sz="2400" dirty="0">
                <a:solidFill>
                  <a:srgbClr val="FFFFFF">
                    <a:lumMod val="95000"/>
                  </a:srgbClr>
                </a:solidFill>
                <a:latin typeface="Gill Sans MT"/>
              </a:rPr>
              <a:t>Isaiah from May 9 to Oct 18.  Copies on the back table</a:t>
            </a:r>
            <a:r>
              <a:rPr lang="en-US" sz="2800" dirty="0">
                <a:solidFill>
                  <a:srgbClr val="FFFFFF">
                    <a:lumMod val="95000"/>
                  </a:srgbClr>
                </a:solidFill>
                <a:latin typeface="Gill Sans MT"/>
              </a:rPr>
              <a:t>.</a:t>
            </a:r>
          </a:p>
          <a:p>
            <a:pPr>
              <a:defRPr/>
            </a:pPr>
            <a:endParaRPr lang="en-US" sz="2800" b="1" dirty="0">
              <a:solidFill>
                <a:srgbClr val="FFFFFF">
                  <a:lumMod val="95000"/>
                </a:srgbClr>
              </a:solidFill>
              <a:latin typeface="Gill Sans MT"/>
            </a:endParaRP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</a:endParaRPr>
          </a:p>
          <a:p>
            <a:pPr>
              <a:lnSpc>
                <a:spcPts val="1200"/>
              </a:lnSpc>
            </a:pPr>
            <a:r>
              <a:rPr lang="en-US" sz="2400" b="1" dirty="0"/>
              <a:t>Next Sunday,  </a:t>
            </a:r>
            <a:r>
              <a:rPr lang="en-US" sz="2400" dirty="0"/>
              <a:t>Exodus 19-40.   Thought to consider.  </a:t>
            </a:r>
            <a:r>
              <a:rPr lang="en-US" sz="2400" dirty="0">
                <a:effectLst/>
                <a:ea typeface="Verdana" panose="020B0604030504040204" pitchFamily="34" charset="0"/>
                <a:cs typeface="Wingdings 3" panose="05040102010807070707" pitchFamily="18" charset="2"/>
              </a:rPr>
              <a:t>Exodus 19:6 says Israel is a kingdom of</a:t>
            </a:r>
          </a:p>
          <a:p>
            <a:pPr>
              <a:lnSpc>
                <a:spcPts val="1200"/>
              </a:lnSpc>
            </a:pPr>
            <a:endParaRPr lang="en-US" sz="2400" dirty="0">
              <a:ea typeface="Verdana" panose="020B0604030504040204" pitchFamily="34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400" dirty="0">
                <a:effectLst/>
                <a:ea typeface="Verdana" panose="020B0604030504040204" pitchFamily="34" charset="0"/>
                <a:cs typeface="Wingdings 3" panose="05040102010807070707" pitchFamily="18" charset="2"/>
              </a:rPr>
              <a:t>priests and a holy nation.  1 Peter 2:9 says we are a royal priesthood, a holy nation.</a:t>
            </a:r>
            <a:endParaRPr lang="en-US" sz="2400" dirty="0">
              <a:ea typeface="Verdana" panose="020B0604030504040204" pitchFamily="34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Gill Sans MT"/>
              </a:rPr>
              <a:t> </a:t>
            </a:r>
            <a:endParaRPr lang="en-US" sz="2400" i="1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pic>
        <p:nvPicPr>
          <p:cNvPr id="4" name="Picture 3" descr="A person with their arms raised in the air&#10;&#10;Description automatically generated">
            <a:extLst>
              <a:ext uri="{FF2B5EF4-FFF2-40B4-BE49-F238E27FC236}">
                <a16:creationId xmlns:a16="http://schemas.microsoft.com/office/drawing/2014/main" id="{F1F748F1-33A5-D386-0A0D-7CB6B6D80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2877856" cy="15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5875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207C0E-3C9C-45D4-8479-63E71002B4C9}">
  <ds:schemaRefs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f98cc253-feff-40fd-b75e-dde241986d3d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ea62328-f9cb-43bf-99db-6009b3f2bb1b"/>
  </ds:schemaRefs>
</ds:datastoreItem>
</file>

<file path=customXml/itemProps2.xml><?xml version="1.0" encoding="utf-8"?>
<ds:datastoreItem xmlns:ds="http://schemas.openxmlformats.org/officeDocument/2006/customXml" ds:itemID="{2C26FB12-DDF0-459A-8AB5-62FB0B2C6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9D4569-AD80-4ADC-9EDD-472BB2761B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72279</TotalTime>
  <Words>852</Words>
  <Application>Microsoft Office PowerPoint</Application>
  <PresentationFormat>Widescreen</PresentationFormat>
  <Paragraphs>87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Aharoni</vt:lpstr>
      <vt:lpstr>Arial</vt:lpstr>
      <vt:lpstr>Calibri</vt:lpstr>
      <vt:lpstr>Cambria Math</vt:lpstr>
      <vt:lpstr>Gill Sans MT</vt:lpstr>
      <vt:lpstr>Verdana</vt:lpstr>
      <vt:lpstr>Theme1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1691</cp:revision>
  <cp:lastPrinted>2024-09-01T12:20:08Z</cp:lastPrinted>
  <dcterms:created xsi:type="dcterms:W3CDTF">2013-07-15T20:26:40Z</dcterms:created>
  <dcterms:modified xsi:type="dcterms:W3CDTF">2024-09-01T12:21:17Z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