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8"/>
  </p:notesMasterIdLst>
  <p:sldIdLst>
    <p:sldId id="364" r:id="rId5"/>
    <p:sldId id="365" r:id="rId6"/>
    <p:sldId id="366" r:id="rId7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20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21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12/10/2023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12/10/2023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3347764" y="6292366"/>
            <a:ext cx="58824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Fellowship Church,  December 10, 2023, by Bill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8643" y="203201"/>
            <a:ext cx="6720674" cy="124638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  <a:p>
            <a:r>
              <a:rPr lang="en-US" sz="2800" dirty="0"/>
              <a:t>Twelve series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1431" y="775654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44" y="985742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868773" y="3917140"/>
            <a:ext cx="232720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OT:  </a:t>
            </a:r>
            <a:r>
              <a:rPr lang="en-US" sz="2000" dirty="0" err="1"/>
              <a:t>Deut</a:t>
            </a:r>
            <a:r>
              <a:rPr lang="en-US" sz="2000" dirty="0"/>
              <a:t> 25:13-16  </a:t>
            </a:r>
          </a:p>
          <a:p>
            <a:r>
              <a:rPr lang="en-US" sz="2000" dirty="0" err="1"/>
              <a:t>Pr</a:t>
            </a:r>
            <a:r>
              <a:rPr lang="en-US" sz="2000" dirty="0"/>
              <a:t> 16:11, Da 5:25-28</a:t>
            </a:r>
          </a:p>
          <a:p>
            <a:endParaRPr lang="en-US" sz="2000" dirty="0"/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151349" y="3950417"/>
            <a:ext cx="278821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OT:  Ps 5:8, </a:t>
            </a:r>
            <a:r>
              <a:rPr lang="en-US" sz="2000" dirty="0" err="1"/>
              <a:t>Pr</a:t>
            </a:r>
            <a:r>
              <a:rPr lang="en-US" sz="2000" dirty="0"/>
              <a:t> 4:25-27</a:t>
            </a:r>
          </a:p>
          <a:p>
            <a:r>
              <a:rPr lang="en-US" sz="2000" dirty="0"/>
              <a:t>Amos 7:7-8, Is 28:13, 17</a:t>
            </a:r>
          </a:p>
          <a:p>
            <a:endParaRPr lang="en-US" sz="2000" dirty="0"/>
          </a:p>
          <a:p>
            <a:r>
              <a:rPr lang="en-US" sz="2000" dirty="0"/>
              <a:t>NT:  Mt 3:3, Acts 9:11 </a:t>
            </a:r>
          </a:p>
          <a:p>
            <a:r>
              <a:rPr lang="en-US" sz="2000" dirty="0"/>
              <a:t>Hebrews 12:13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2980207" y="1509719"/>
            <a:ext cx="6720674" cy="470898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#1 – 12 Evidence of Brotherly Love </a:t>
            </a:r>
            <a:r>
              <a:rPr lang="en-US" sz="2000" u="sng" dirty="0"/>
              <a:t>with Philemon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#2 – </a:t>
            </a: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12</a:t>
            </a: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Reproofs &amp; Corrections</a:t>
            </a: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 for Good Works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with James</a:t>
            </a:r>
            <a:r>
              <a:rPr lang="en-US" sz="2000" u="sng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r>
              <a:rPr lang="en-US" sz="2000" dirty="0"/>
              <a:t>#3 – 12 Helps to be Hid with Christ in God </a:t>
            </a:r>
            <a:r>
              <a:rPr lang="en-US" sz="2000" u="sng" dirty="0"/>
              <a:t>with Colossians</a:t>
            </a:r>
          </a:p>
          <a:p>
            <a:r>
              <a:rPr lang="en-US" sz="2000" dirty="0"/>
              <a:t>#4 – 12 Helps to Keep Yourselves in the Love of God </a:t>
            </a:r>
            <a:r>
              <a:rPr lang="en-US" sz="2000" u="sng" dirty="0"/>
              <a:t>with Jude</a:t>
            </a:r>
          </a:p>
          <a:p>
            <a:r>
              <a:rPr lang="en-US" sz="2000" dirty="0"/>
              <a:t>#5 – 12 Basics to Grow in the Wisdom of God </a:t>
            </a:r>
            <a:r>
              <a:rPr lang="en-US" sz="2000" u="sng" dirty="0"/>
              <a:t>with Proverbs</a:t>
            </a:r>
          </a:p>
          <a:p>
            <a:r>
              <a:rPr lang="en-US" sz="2000" dirty="0"/>
              <a:t>             1-9,  proverbs for young men (wisdom of the pilgrims)</a:t>
            </a:r>
          </a:p>
          <a:p>
            <a:r>
              <a:rPr lang="en-US" sz="2000" dirty="0"/>
              <a:t>          10-24,  proverbs for all people</a:t>
            </a:r>
          </a:p>
          <a:p>
            <a:r>
              <a:rPr lang="en-US" sz="2000" dirty="0"/>
              <a:t>          25-31,  proverbs for kings and leaders</a:t>
            </a:r>
          </a:p>
          <a:p>
            <a:r>
              <a:rPr lang="en-US" sz="2000" dirty="0"/>
              <a:t>#6 – </a:t>
            </a:r>
            <a:r>
              <a:rPr lang="en-US" sz="2000" dirty="0">
                <a:ea typeface="Verdana" panose="020B0604030504040204" pitchFamily="34" charset="0"/>
              </a:rPr>
              <a:t>12 Understandings of  Wisdom </a:t>
            </a:r>
            <a:r>
              <a:rPr lang="en-US" sz="2000" u="sng" dirty="0">
                <a:ea typeface="Verdana" panose="020B0604030504040204" pitchFamily="34" charset="0"/>
              </a:rPr>
              <a:t>with Ecclesiastes</a:t>
            </a:r>
            <a:endParaRPr lang="en-US" sz="2000" u="sng" dirty="0"/>
          </a:p>
          <a:p>
            <a:r>
              <a:rPr lang="en-US" sz="2000" dirty="0"/>
              <a:t>#7 – 12 Personal Bible Strategies for 2024 (Isaiah 9:6-7)</a:t>
            </a:r>
          </a:p>
          <a:p>
            <a:r>
              <a:rPr lang="en-US" sz="2000" dirty="0"/>
              <a:t>#8 – 12 Personal Prayer Strategies for 2024 (Luke 11)</a:t>
            </a:r>
          </a:p>
          <a:p>
            <a:r>
              <a:rPr lang="en-US" sz="2000" dirty="0"/>
              <a:t>#9 – 12 Progressive Steps of Edom’s Hate </a:t>
            </a:r>
            <a:r>
              <a:rPr lang="en-US" sz="2000" u="sng" dirty="0"/>
              <a:t>with Obadiah           </a:t>
            </a:r>
          </a:p>
          <a:p>
            <a:r>
              <a:rPr lang="en-US" sz="2000" dirty="0"/>
              <a:t>#10 – 12 ?</a:t>
            </a:r>
          </a:p>
          <a:p>
            <a:r>
              <a:rPr lang="en-US" sz="2000" dirty="0"/>
              <a:t>#11 – 12 ?</a:t>
            </a:r>
          </a:p>
          <a:p>
            <a:r>
              <a:rPr lang="en-US" sz="2000" dirty="0"/>
              <a:t>#12 – 12 ? </a:t>
            </a:r>
          </a:p>
        </p:txBody>
      </p:sp>
    </p:spTree>
    <p:extLst>
      <p:ext uri="{BB962C8B-B14F-4D97-AF65-F5344CB8AC3E}">
        <p14:creationId xmlns:p14="http://schemas.microsoft.com/office/powerpoint/2010/main" val="1782289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8357BD0-B24D-9855-1B5D-CF163480425C}"/>
              </a:ext>
            </a:extLst>
          </p:cNvPr>
          <p:cNvSpPr txBox="1"/>
          <p:nvPr/>
        </p:nvSpPr>
        <p:spPr>
          <a:xfrm>
            <a:off x="2358942" y="148082"/>
            <a:ext cx="7122520" cy="40708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12 Understandings of Wisdom </a:t>
            </a:r>
            <a:r>
              <a:rPr lang="en-US" sz="2000" b="1" u="sng" dirty="0">
                <a:latin typeface="Verdana" panose="020B0604030504040204" pitchFamily="34" charset="0"/>
                <a:ea typeface="Verdana" panose="020B0604030504040204" pitchFamily="34" charset="0"/>
              </a:rPr>
              <a:t>with Ecclesiastes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B8498-3BB4-7CBD-C985-C192971001E8}"/>
              </a:ext>
            </a:extLst>
          </p:cNvPr>
          <p:cNvSpPr txBox="1"/>
          <p:nvPr/>
        </p:nvSpPr>
        <p:spPr>
          <a:xfrm>
            <a:off x="174169" y="658130"/>
            <a:ext cx="11805554" cy="62632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1:2  Why was all vanity of vanities to Solomon?  He was blinded by the darkness! </a:t>
            </a:r>
          </a:p>
          <a:p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1:9  There is no new thing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under the sun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(until Jesus was born)</a:t>
            </a:r>
          </a:p>
          <a:p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1:17</a:t>
            </a:r>
            <a:r>
              <a:rPr lang="en-US" sz="2000" dirty="0"/>
              <a:t> 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Solomon gave his heart to know wisdom, and to know madness and folly: (7:25, 4x) </a:t>
            </a:r>
          </a:p>
          <a:p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3:1  To everything a season, and a time for every purpose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under heaven</a:t>
            </a:r>
          </a:p>
          <a:p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7:16  Be not righteous over much; neither overwise –unless you destroy yourself</a:t>
            </a:r>
          </a:p>
          <a:p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12:1  Remember our creator in the days of our youth </a:t>
            </a:r>
          </a:p>
          <a:p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12:13  Conclusion: Fear God and keep His commandments</a:t>
            </a:r>
          </a:p>
          <a:p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12:14  God shall bring every work into judgment, good or evil</a:t>
            </a:r>
          </a:p>
          <a:p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Proverbs and Ecclesiastes cover the basics of God’s wisdom</a:t>
            </a:r>
          </a:p>
          <a:p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The wisdom of Jesus Christ is better &amp; builds upon Solomon’s</a:t>
            </a:r>
          </a:p>
          <a:p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Christ is our wisdom (1 Cor 1:30) as we let Christ grow in us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</a:rPr>
              <a:t>    </a:t>
            </a: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pray and desire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that ye might be filled with the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knowledge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of His will in all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wisdom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and spiritual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understanding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(Colossians 1:9) and (James 1:5-8 and 3:13-18)</a:t>
            </a:r>
          </a:p>
          <a:p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Next Sunday: 12 Helps to get into the Scriptures in 2024 (Isaiah 9:6-7)</a:t>
            </a:r>
          </a:p>
        </p:txBody>
      </p:sp>
      <p:pic>
        <p:nvPicPr>
          <p:cNvPr id="1026" name="Picture 2" descr="Image result for Wire Rope Cable Structure">
            <a:extLst>
              <a:ext uri="{FF2B5EF4-FFF2-40B4-BE49-F238E27FC236}">
                <a16:creationId xmlns:a16="http://schemas.microsoft.com/office/drawing/2014/main" id="{D593DDBE-D53A-7513-9873-581A47820E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453" y="3069642"/>
            <a:ext cx="3712029" cy="2444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06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BF71FAB-EBA4-A12B-057F-65E6B5CADF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7979" y="-5"/>
            <a:ext cx="10483135" cy="6858000"/>
          </a:xfrm>
          <a:prstGeom prst="rect">
            <a:avLst/>
          </a:prstGeom>
        </p:spPr>
      </p:pic>
      <p:sp>
        <p:nvSpPr>
          <p:cNvPr id="3" name="AutoShape 2">
            <a:extLst>
              <a:ext uri="{FF2B5EF4-FFF2-40B4-BE49-F238E27FC236}">
                <a16:creationId xmlns:a16="http://schemas.microsoft.com/office/drawing/2014/main" id="{07C103CD-A899-3E60-CEC0-5F96393DFD4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7D6F1-438B-5279-4D1D-496BCD5521D4}"/>
              </a:ext>
            </a:extLst>
          </p:cNvPr>
          <p:cNvSpPr txBox="1"/>
          <p:nvPr/>
        </p:nvSpPr>
        <p:spPr>
          <a:xfrm>
            <a:off x="65315" y="272145"/>
            <a:ext cx="1600201" cy="6276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The basics of wisdom by Solomon are far exceeded by the wisdom of God in Jesus Christ.   </a:t>
            </a:r>
          </a:p>
          <a:p>
            <a:pPr>
              <a:lnSpc>
                <a:spcPct val="150000"/>
              </a:lnSpc>
            </a:pPr>
            <a:r>
              <a:rPr lang="en-US" dirty="0"/>
              <a:t>Saints in the New Testament are commanded to love one another and not this world</a:t>
            </a:r>
          </a:p>
          <a:p>
            <a:pPr>
              <a:lnSpc>
                <a:spcPct val="150000"/>
              </a:lnSpc>
            </a:pPr>
            <a:r>
              <a:rPr lang="en-US" dirty="0"/>
              <a:t>(1 John 2:15)</a:t>
            </a:r>
          </a:p>
        </p:txBody>
      </p:sp>
    </p:spTree>
    <p:extLst>
      <p:ext uri="{BB962C8B-B14F-4D97-AF65-F5344CB8AC3E}">
        <p14:creationId xmlns:p14="http://schemas.microsoft.com/office/powerpoint/2010/main" val="2341961168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207C0E-3C9C-45D4-8479-63E71002B4C9}">
  <ds:schemaRefs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f98cc253-feff-40fd-b75e-dde241986d3d"/>
    <ds:schemaRef ds:uri="http://www.w3.org/XML/1998/namespace"/>
    <ds:schemaRef ds:uri="http://schemas.microsoft.com/office/infopath/2007/PartnerControls"/>
    <ds:schemaRef ds:uri="7ea62328-f9cb-43bf-99db-6009b3f2bb1b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39525</TotalTime>
  <Words>498</Words>
  <Application>Microsoft Office PowerPoint</Application>
  <PresentationFormat>Widescreen</PresentationFormat>
  <Paragraphs>63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Aharoni</vt:lpstr>
      <vt:lpstr>Arial</vt:lpstr>
      <vt:lpstr>Calibri</vt:lpstr>
      <vt:lpstr>Gill Sans MT</vt:lpstr>
      <vt:lpstr>Verdana</vt:lpstr>
      <vt:lpstr>Theme1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1403</cp:revision>
  <cp:lastPrinted>2023-12-10T04:42:24Z</cp:lastPrinted>
  <dcterms:created xsi:type="dcterms:W3CDTF">2013-07-15T20:26:40Z</dcterms:created>
  <dcterms:modified xsi:type="dcterms:W3CDTF">2023-12-10T12:43:06Z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