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9"/>
  </p:notesMasterIdLst>
  <p:sldIdLst>
    <p:sldId id="364" r:id="rId5"/>
    <p:sldId id="367" r:id="rId6"/>
    <p:sldId id="366" r:id="rId7"/>
    <p:sldId id="368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220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52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519928" y="6292366"/>
            <a:ext cx="553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January 14, 2024,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203201"/>
            <a:ext cx="6720674" cy="124638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r>
              <a:rPr lang="en-US" sz="2800" dirty="0"/>
              <a:t>Twelve series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773" y="851681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44" y="985742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868773" y="3917140"/>
            <a:ext cx="23272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 err="1"/>
              <a:t>Pr</a:t>
            </a:r>
            <a:r>
              <a:rPr lang="en-US" sz="2000" dirty="0"/>
              <a:t> 16:11, Da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151349" y="3950417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980207" y="1509719"/>
            <a:ext cx="6720674" cy="47089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12 Evidence of Brotherly Love </a:t>
            </a:r>
            <a:r>
              <a:rPr lang="en-US" sz="2000" u="sng" dirty="0"/>
              <a:t>with Philemon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#2 – 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12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Reproofs &amp; Corrections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for Good Works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with James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r>
              <a:rPr lang="en-US" sz="2000" dirty="0"/>
              <a:t>#3 – 12 Helps to be Hid with Christ in God </a:t>
            </a:r>
            <a:r>
              <a:rPr lang="en-US" sz="2000" u="sng" dirty="0"/>
              <a:t>with Colossians</a:t>
            </a:r>
          </a:p>
          <a:p>
            <a:r>
              <a:rPr lang="en-US" sz="2000" dirty="0"/>
              <a:t>#4 – 12 Helps to Keep Yourselves in the Love of God </a:t>
            </a:r>
            <a:r>
              <a:rPr lang="en-US" sz="2000" u="sng" dirty="0"/>
              <a:t>with Jude</a:t>
            </a:r>
          </a:p>
          <a:p>
            <a:r>
              <a:rPr lang="en-US" sz="2000" dirty="0"/>
              <a:t>#5 – 12 Basics to Grow in the Wisdom of God </a:t>
            </a:r>
            <a:r>
              <a:rPr lang="en-US" sz="2000" u="sng" dirty="0"/>
              <a:t>with Proverbs</a:t>
            </a:r>
          </a:p>
          <a:p>
            <a:r>
              <a:rPr lang="en-US" sz="2000" dirty="0"/>
              <a:t>             1-9,  proverbs for young men (wisdom of the pilgrims)</a:t>
            </a:r>
          </a:p>
          <a:p>
            <a:r>
              <a:rPr lang="en-US" sz="2000" dirty="0"/>
              <a:t>          10-24,  proverbs for all people</a:t>
            </a:r>
          </a:p>
          <a:p>
            <a:r>
              <a:rPr lang="en-US" sz="2000" dirty="0"/>
              <a:t>          25-31,  proverbs for kings and leaders</a:t>
            </a:r>
          </a:p>
          <a:p>
            <a:r>
              <a:rPr lang="en-US" sz="2000" dirty="0"/>
              <a:t>#6 – </a:t>
            </a:r>
            <a:r>
              <a:rPr lang="en-US" sz="2000" dirty="0">
                <a:ea typeface="Verdana" panose="020B0604030504040204" pitchFamily="34" charset="0"/>
              </a:rPr>
              <a:t>12 Understandings of  Wisdom </a:t>
            </a:r>
            <a:r>
              <a:rPr lang="en-US" sz="2000" u="sng" dirty="0">
                <a:ea typeface="Verdana" panose="020B0604030504040204" pitchFamily="34" charset="0"/>
              </a:rPr>
              <a:t>with Ecclesiastes</a:t>
            </a:r>
            <a:endParaRPr lang="en-US" sz="2000" u="sng" dirty="0"/>
          </a:p>
          <a:p>
            <a:r>
              <a:rPr lang="en-US" sz="2000" dirty="0"/>
              <a:t>#7 – 12 Helps to Read the Bible during 2024 </a:t>
            </a:r>
          </a:p>
          <a:p>
            <a:r>
              <a:rPr lang="en-US" sz="2000" dirty="0"/>
              <a:t>#8 – 12 Helps to Pray during 2024 (Hebrews 4:14-16)</a:t>
            </a:r>
          </a:p>
          <a:p>
            <a:r>
              <a:rPr lang="en-US" sz="2000" dirty="0"/>
              <a:t>#9 – 12 Helps to Daily Scripture &amp; Prayer during 2024 (vows)</a:t>
            </a:r>
            <a:endParaRPr lang="en-US" sz="2000" u="sng" dirty="0"/>
          </a:p>
          <a:p>
            <a:r>
              <a:rPr lang="en-US" sz="2000" dirty="0"/>
              <a:t>#10 – 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12 Ways to Honor G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od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with Malachi</a:t>
            </a:r>
          </a:p>
          <a:p>
            <a:r>
              <a:rPr lang="en-US" sz="2000" dirty="0"/>
              <a:t>#11 – 12 Ways to Shame God </a:t>
            </a:r>
            <a:r>
              <a:rPr lang="en-US" sz="2000" u="sng" dirty="0"/>
              <a:t>with Malachi</a:t>
            </a:r>
            <a:r>
              <a:rPr lang="en-US" sz="2000" dirty="0"/>
              <a:t> (400 silent years)</a:t>
            </a:r>
          </a:p>
          <a:p>
            <a:r>
              <a:rPr lang="en-US" sz="2000" dirty="0"/>
              <a:t>#12 – 12 Witnesses of the Servant Jesus </a:t>
            </a:r>
            <a:r>
              <a:rPr lang="en-US" sz="2000" u="sng" dirty="0"/>
              <a:t>with Mark</a:t>
            </a:r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2936240" y="109620"/>
            <a:ext cx="600456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12 Ways to Shame God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with Malachi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B8498-3BB4-7CBD-C985-C192971001E8}"/>
              </a:ext>
            </a:extLst>
          </p:cNvPr>
          <p:cNvSpPr txBox="1"/>
          <p:nvPr/>
        </p:nvSpPr>
        <p:spPr>
          <a:xfrm>
            <a:off x="1" y="710848"/>
            <a:ext cx="12192000" cy="6383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u="sng" dirty="0">
                <a:solidFill>
                  <a:srgbClr val="FFFFFF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1:1-5 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Introduction.  Walk as Jacob/Israel (Spirit) and not as Esau/Edom (flesh, Galatians 5:16-25)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u="sng" dirty="0">
              <a:solidFill>
                <a:srgbClr val="FFFFFF"/>
              </a:solidFill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>
                <a:solidFill>
                  <a:srgbClr val="FFFFFF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1:6-2:9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kumimoji="0" lang="en-US" sz="18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PRIESTS (pastors and teachers), the LORD of hosts saith, ye: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FFFF"/>
              </a:solidFill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1) 1:6 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Despise </a:t>
            </a:r>
            <a:r>
              <a:rPr lang="en-US" dirty="0">
                <a:highlight>
                  <a:srgbClr val="80008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My name</a:t>
            </a:r>
            <a:r>
              <a:rPr lang="en-US" b="1" dirty="0">
                <a:highlight>
                  <a:srgbClr val="80008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 	      – ye say, wherein have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we despised Thy name?</a:t>
            </a:r>
          </a:p>
          <a:p>
            <a:pPr>
              <a:lnSpc>
                <a:spcPts val="1200"/>
              </a:lnSpc>
              <a:defRPr/>
            </a:pPr>
            <a:endParaRPr lang="en-US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2) 1:7 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Offer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polluted bread on </a:t>
            </a:r>
            <a:r>
              <a:rPr lang="en-US" dirty="0">
                <a:highlight>
                  <a:srgbClr val="80008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My altar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– ye say, wherein have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we polluted Thee?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3) 1:7 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Offer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polluted bread on </a:t>
            </a:r>
            <a:r>
              <a:rPr lang="en-US" dirty="0">
                <a:highlight>
                  <a:srgbClr val="80008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My altar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– ye say, the table of the LORD is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contemptible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.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4) 1:12 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Profane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highlight>
                  <a:srgbClr val="80008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My name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      - ye say,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 table of the LORD is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polluted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.</a:t>
            </a:r>
          </a:p>
          <a:p>
            <a:pPr>
              <a:lnSpc>
                <a:spcPts val="1200"/>
              </a:lnSpc>
              <a:defRPr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</a:t>
            </a:r>
          </a:p>
          <a:p>
            <a:pPr>
              <a:lnSpc>
                <a:spcPts val="1200"/>
              </a:lnSpc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5) 1:13 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Profane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highlight>
                  <a:srgbClr val="80008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My name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      - ye say, behold what a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weariness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is it!  (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 3:13-15)</a:t>
            </a: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</a:t>
            </a:r>
            <a:endParaRPr lang="en-US" sz="10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endParaRPr lang="en-US" u="sng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2:10-17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PEOPLE (local churches), married &amp; go after strange women (</a:t>
            </a:r>
            <a:r>
              <a:rPr lang="en-US" dirty="0" err="1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Ez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23, James 4:4, 5</a:t>
            </a:r>
            <a:r>
              <a:rPr lang="en-US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command)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6) 2:13-14 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Married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the daughter of a strange woman (false god/idolatry) – ye say,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where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fore?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7) 2:17 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Weary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the LORD with </a:t>
            </a:r>
            <a:r>
              <a:rPr lang="en-US" dirty="0">
                <a:highlight>
                  <a:srgbClr val="8080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your words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– ye say, wherein have we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wearied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Thee?  (Galatians 6:9)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8) 2:17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Weary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 LORD with </a:t>
            </a:r>
            <a:r>
              <a:rPr lang="en-US" dirty="0">
                <a:highlight>
                  <a:srgbClr val="8080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your words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– ye say, everyone that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does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evil is good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the sight of 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	      the LORD or,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where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is the God of judgment?  (1 Cor 6:1-6)  </a:t>
            </a:r>
          </a:p>
          <a:p>
            <a:pPr>
              <a:defRPr/>
            </a:pPr>
            <a:endParaRPr lang="en-US" sz="10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endParaRPr lang="en-US" sz="1000" u="sng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3:1-4:6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PROPHETIC (to the nation Israel), 1</a:t>
            </a:r>
            <a:r>
              <a:rPr lang="en-US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st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coming &amp; 2</a:t>
            </a:r>
            <a:r>
              <a:rPr lang="en-US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nd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coming of our Lord Jesus Christ (Ro 9-11)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9) 3:7 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Return unto Me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&amp; I will return unto you  – ye say, wherein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shall we return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?  (James 4:7-10)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10) 3:8 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Robbed Me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of tithes &amp; offerings         - ye say, wherein have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we robbed Thee? 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 Cor 8-9) 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11) 3:13  </a:t>
            </a:r>
            <a:r>
              <a:rPr lang="en-US" dirty="0">
                <a:highlight>
                  <a:srgbClr val="8080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your words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are stout against Me        - ye say,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what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have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we spoken against Thee?   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12) 3:14  </a:t>
            </a:r>
            <a:r>
              <a:rPr lang="en-US" dirty="0">
                <a:highlight>
                  <a:srgbClr val="8080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your words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are stout against Me        - ye say, it is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vain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serve God?  What profit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is it?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4:6  Curse (Cure for curse in Matthew 1:21b, Jesus shall save His people (Israel) from their sins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81280" y="53456"/>
            <a:ext cx="12029440" cy="67249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400 Silent Years from Malachi to Matthew </a:t>
            </a:r>
            <a:r>
              <a:rPr kumimoji="0" lang="en-US" sz="200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(H.A. Ironside, Commentaries, Josephus, 1 Maccabees</a:t>
            </a:r>
            <a:r>
              <a:rPr lang="en-US" sz="2000" i="1" dirty="0">
                <a:solidFill>
                  <a:srgbClr val="FFFFFF"/>
                </a:solidFill>
                <a:latin typeface="Gill Sans MT"/>
              </a:rPr>
              <a:t>)</a:t>
            </a:r>
            <a:endParaRPr lang="en-US" sz="2000" i="1" u="sng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G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roups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of people arose between the prophet Malachi to John the baptizer: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Pharisees &amp; Scribes:  Added to the Scriptures. 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Ezra, the scribe,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is a good example.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Copied and taught the law.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Paul and Nicodemus were Pharisees.   Mark 7:13, Proverbs 30:5-6.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Sadducees:  Took away from the Scriptures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.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They did not believe in the r</a:t>
            </a:r>
            <a:r>
              <a:rPr kumimoji="0" lang="en-US" sz="240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esurrection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                 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and angels.  The High Priest was normally a Sadducee.  Revelation 22:18-19.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Zealots: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They believed that patriotism and military power would save them.  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	     Simon the Zealot was an Apostle of Jesus.  Mark 3:18.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Essenes: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Preserved the Scriptures.  Faithful and separated from the world.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              They preserved the Dead Sea Scrolls around 70 AD, discovered in 1947.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Herodians: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Favored going along with the government that was in control.  Mark 3:6.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Greeks: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Cultural influences.  Many gods and philosophy.   Answer:  Acts 17:16-34.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Romans:  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Government order for peace.   Answer:  The Gospel of Mark.     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Today:   Jesus said, f</a:t>
            </a:r>
            <a:r>
              <a:rPr lang="en-US" sz="2400" b="1" dirty="0" err="1">
                <a:solidFill>
                  <a:srgbClr val="FFFFFF">
                    <a:lumMod val="95000"/>
                  </a:srgbClr>
                </a:solidFill>
                <a:latin typeface="Gill Sans MT"/>
              </a:rPr>
              <a:t>ollow</a:t>
            </a: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Me (19x in the 4 gospels).  John 21:18-19, 20-22.  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4196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81280" y="144896"/>
            <a:ext cx="12029440" cy="6494085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Foreseeable Sunday Day Schedule for January – March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January 21 and 28:  Guest speaker Collins Bailey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>
                <a:solidFill>
                  <a:srgbClr val="FFFFFF"/>
                </a:solidFill>
                <a:latin typeface="Gill Sans MT"/>
              </a:rPr>
              <a:t>Servant –Teacher William (Bill) Heath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i="1" dirty="0">
              <a:solidFill>
                <a:srgbClr val="FFFFFF"/>
              </a:solidFill>
              <a:latin typeface="Gill Sans MT"/>
            </a:endParaRPr>
          </a:p>
          <a:p>
            <a:pPr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February 4:  1</a:t>
            </a:r>
            <a:r>
              <a:rPr lang="en-US" sz="2800" b="1" dirty="0"/>
              <a:t>2 Witnesses of the Servant Jesus </a:t>
            </a:r>
            <a:r>
              <a:rPr lang="en-US" sz="2800" b="1" u="sng" dirty="0"/>
              <a:t>with Mark  </a:t>
            </a:r>
          </a:p>
          <a:p>
            <a:pPr>
              <a:defRPr/>
            </a:pPr>
            <a:endParaRPr lang="en-US" sz="2800" b="1" u="sng" dirty="0"/>
          </a:p>
          <a:p>
            <a:pPr>
              <a:defRPr/>
            </a:pPr>
            <a:endParaRPr lang="en-US" sz="2800" b="1" u="sng" dirty="0"/>
          </a:p>
          <a:p>
            <a:pPr>
              <a:defRPr/>
            </a:pPr>
            <a:r>
              <a:rPr lang="en-US" sz="2800" b="1" dirty="0"/>
              <a:t>Continue with the 12 series.   Pray for me.</a:t>
            </a:r>
          </a:p>
          <a:p>
            <a:pPr>
              <a:defRPr/>
            </a:pPr>
            <a:endParaRPr lang="en-US" sz="2800" b="1" dirty="0"/>
          </a:p>
          <a:p>
            <a:pPr>
              <a:defRPr/>
            </a:pPr>
            <a:r>
              <a:rPr lang="en-US" sz="2800" b="1" dirty="0"/>
              <a:t>You may make requests on which Book of the Bible is next.</a:t>
            </a:r>
          </a:p>
          <a:p>
            <a:pPr>
              <a:defRPr/>
            </a:pPr>
            <a:endParaRPr lang="en-US" sz="2800" b="1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566769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207C0E-3C9C-45D4-8479-63E71002B4C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7ea62328-f9cb-43bf-99db-6009b3f2bb1b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f98cc253-feff-40fd-b75e-dde241986d3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53549</TotalTime>
  <Words>969</Words>
  <Application>Microsoft Office PowerPoint</Application>
  <PresentationFormat>Widescreen</PresentationFormat>
  <Paragraphs>111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Aharoni</vt:lpstr>
      <vt:lpstr>Arial</vt:lpstr>
      <vt:lpstr>Calibri</vt:lpstr>
      <vt:lpstr>Cambria Math</vt:lpstr>
      <vt:lpstr>Gill Sans MT</vt:lpstr>
      <vt:lpstr>Verdana</vt:lpstr>
      <vt:lpstr>Wingdings 3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</cp:lastModifiedBy>
  <cp:revision>1479</cp:revision>
  <cp:lastPrinted>2024-01-14T12:25:08Z</cp:lastPrinted>
  <dcterms:created xsi:type="dcterms:W3CDTF">2013-07-15T20:26:40Z</dcterms:created>
  <dcterms:modified xsi:type="dcterms:W3CDTF">2024-01-14T13:41:44Z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