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8"/>
  </p:notesMasterIdLst>
  <p:sldIdLst>
    <p:sldId id="364" r:id="rId2"/>
    <p:sldId id="366" r:id="rId3"/>
    <p:sldId id="370" r:id="rId4"/>
    <p:sldId id="365" r:id="rId5"/>
    <p:sldId id="369" r:id="rId6"/>
    <p:sldId id="368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511268" y="6292366"/>
            <a:ext cx="5555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October 29,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4075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endParaRPr lang="en-US" sz="1800" dirty="0"/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716538"/>
            <a:ext cx="6635482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Believers from Falling </a:t>
            </a:r>
            <a:r>
              <a:rPr lang="en-US" sz="2000" u="sng" dirty="0"/>
              <a:t>with Jude</a:t>
            </a:r>
          </a:p>
          <a:p>
            <a:endParaRPr lang="en-US" sz="2000" dirty="0"/>
          </a:p>
          <a:p>
            <a:r>
              <a:rPr lang="en-US" sz="2000" dirty="0"/>
              <a:t>What Old Testament book next?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254000" y="395019"/>
            <a:ext cx="11694159" cy="60324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i="1" dirty="0"/>
          </a:p>
          <a:p>
            <a:pPr algn="ctr"/>
            <a:r>
              <a:rPr lang="en-US" sz="2400" b="1" i="1" dirty="0"/>
              <a:t>12 Helps to be Hid with Christ in God </a:t>
            </a:r>
            <a:r>
              <a:rPr lang="en-US" sz="2400" b="1" i="1" u="sng" dirty="0"/>
              <a:t>with Colossians</a:t>
            </a:r>
          </a:p>
          <a:p>
            <a:pPr algn="ctr"/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Time: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62 AD						Colossians is a 15-minute read</a:t>
            </a:r>
          </a:p>
          <a:p>
            <a:endParaRPr lang="en-US" sz="14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Place: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Apostle Paul in Prison in Rome, to the local church at Colossae (read to Laodicea)</a:t>
            </a:r>
          </a:p>
          <a:p>
            <a:endParaRPr lang="en-US" sz="14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Characters: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Good - Paul &amp; Timothy / Epaphras &amp; Onesimus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(Philemon)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                     Evil – any man, let no man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(Colossians chapter 2)</a:t>
            </a:r>
          </a:p>
          <a:p>
            <a:endParaRPr lang="en-US" sz="14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Purpose: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doctrine, reproof, correction, &amp; instruction (2 Timothy 3:16-17)</a:t>
            </a:r>
          </a:p>
          <a:p>
            <a:endParaRPr lang="en-US" sz="1400" dirty="0">
              <a:solidFill>
                <a:schemeClr val="tx1">
                  <a:lumMod val="95000"/>
                </a:schemeClr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Keywords: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Body-7x, Head-3x.  Death-Resurrection-5x.  Mystery-4x, Beguile-2x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ea typeface="Cambria Math" panose="02040503050406030204" pitchFamily="18" charset="0"/>
              </a:rPr>
              <a:t>, Reward-2x.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Father-27x, </a:t>
            </a:r>
            <a:r>
              <a:rPr lang="en-US" sz="2400" b="1" u="sng" dirty="0">
                <a:ea typeface="Cambria Math" panose="02040503050406030204" pitchFamily="18" charset="0"/>
                <a:cs typeface="Wingdings 3" panose="05040102010807070707" pitchFamily="18" charset="2"/>
              </a:rPr>
              <a:t>Son-65x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, Holy Spirit-1x.  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James: 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Father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-36x, </a:t>
            </a:r>
            <a:r>
              <a:rPr lang="en-US" sz="2400" b="1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Son-7x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, Holy Spirit-0x.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Prayer: 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for Colossians (1:3, 1:9-18), continual (4:2), request (4:3-4), sanctification (4:12)</a:t>
            </a:r>
          </a:p>
          <a:p>
            <a:endParaRPr lang="en-US" sz="14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Straight: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Understanding our identity in Christ helps us grow in Christ </a:t>
            </a:r>
          </a:p>
          <a:p>
            <a:endParaRPr lang="en-US" sz="14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Balanced: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Beware of words and deceptions that rob you of present and eternal riches</a:t>
            </a:r>
            <a:endParaRPr lang="en-US" sz="12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41259C-7232-E9DA-9292-137A0117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564" y="350655"/>
            <a:ext cx="7302556" cy="5283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22686D-786E-12B6-665B-E316095DD2A0}"/>
              </a:ext>
            </a:extLst>
          </p:cNvPr>
          <p:cNvSpPr txBox="1"/>
          <p:nvPr/>
        </p:nvSpPr>
        <p:spPr>
          <a:xfrm>
            <a:off x="121920" y="182880"/>
            <a:ext cx="4470400" cy="5550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aseline="30000" dirty="0"/>
              <a:t>Revelation 3:4-21</a:t>
            </a:r>
          </a:p>
          <a:p>
            <a:r>
              <a:rPr lang="en-US" sz="2400" baseline="30000" dirty="0"/>
              <a:t>4</a:t>
            </a:r>
            <a:r>
              <a:rPr lang="en-US" sz="2400" dirty="0"/>
              <a:t> And unto the angel of the church of the Laodiceans write; These things saith the Amen, </a:t>
            </a:r>
            <a:r>
              <a:rPr lang="en-US" sz="2400" dirty="0">
                <a:highlight>
                  <a:srgbClr val="000080"/>
                </a:highlight>
              </a:rPr>
              <a:t>the </a:t>
            </a:r>
            <a:r>
              <a:rPr lang="en-US" sz="2400" b="1" dirty="0">
                <a:highlight>
                  <a:srgbClr val="000080"/>
                </a:highlight>
              </a:rPr>
              <a:t>faithful and true witness,   </a:t>
            </a:r>
          </a:p>
          <a:p>
            <a:r>
              <a:rPr lang="en-US" sz="2400" b="1" dirty="0">
                <a:highlight>
                  <a:srgbClr val="000080"/>
                </a:highlight>
              </a:rPr>
              <a:t>the beginning of the creation of God; </a:t>
            </a:r>
          </a:p>
          <a:p>
            <a:endParaRPr lang="en-US" sz="2400" baseline="30000" dirty="0">
              <a:highlight>
                <a:srgbClr val="000080"/>
              </a:highlight>
            </a:endParaRPr>
          </a:p>
          <a:p>
            <a:r>
              <a:rPr lang="en-US" sz="2400" baseline="30000" dirty="0">
                <a:highlight>
                  <a:srgbClr val="000080"/>
                </a:highlight>
              </a:rPr>
              <a:t>15</a:t>
            </a:r>
            <a:r>
              <a:rPr lang="en-US" sz="2400" dirty="0">
                <a:highlight>
                  <a:srgbClr val="000080"/>
                </a:highlight>
              </a:rPr>
              <a:t> </a:t>
            </a:r>
            <a:r>
              <a:rPr lang="en-US" sz="2400" b="1" dirty="0">
                <a:highlight>
                  <a:srgbClr val="000080"/>
                </a:highlight>
              </a:rPr>
              <a:t>I know thy works, </a:t>
            </a:r>
            <a:r>
              <a:rPr lang="en-US" sz="2400" dirty="0">
                <a:highlight>
                  <a:srgbClr val="000080"/>
                </a:highlight>
              </a:rPr>
              <a:t>that thou art </a:t>
            </a:r>
            <a:r>
              <a:rPr lang="en-US" sz="2400" b="1" dirty="0">
                <a:highlight>
                  <a:srgbClr val="000080"/>
                </a:highlight>
              </a:rPr>
              <a:t>neither cold nor hot</a:t>
            </a:r>
            <a:r>
              <a:rPr lang="en-US" sz="2400" dirty="0">
                <a:highlight>
                  <a:srgbClr val="000080"/>
                </a:highlight>
              </a:rPr>
              <a:t>: </a:t>
            </a:r>
          </a:p>
          <a:p>
            <a:r>
              <a:rPr lang="en-US" sz="2400" dirty="0">
                <a:highlight>
                  <a:srgbClr val="000080"/>
                </a:highlight>
              </a:rPr>
              <a:t>I would thou wert </a:t>
            </a:r>
            <a:r>
              <a:rPr lang="en-US" sz="2400" b="1" dirty="0">
                <a:highlight>
                  <a:srgbClr val="000080"/>
                </a:highlight>
              </a:rPr>
              <a:t>cold or hot. </a:t>
            </a:r>
            <a:r>
              <a:rPr lang="en-US" sz="2400" baseline="30000" dirty="0">
                <a:highlight>
                  <a:srgbClr val="000080"/>
                </a:highlight>
              </a:rPr>
              <a:t>16</a:t>
            </a:r>
            <a:r>
              <a:rPr lang="en-US" sz="2400" dirty="0">
                <a:highlight>
                  <a:srgbClr val="000080"/>
                </a:highlight>
              </a:rPr>
              <a:t> So then because thou art </a:t>
            </a:r>
            <a:r>
              <a:rPr lang="en-US" sz="2400" b="1" dirty="0">
                <a:highlight>
                  <a:srgbClr val="000080"/>
                </a:highlight>
              </a:rPr>
              <a:t>lukewarm, and neither cold nor hot, </a:t>
            </a:r>
            <a:r>
              <a:rPr lang="en-US" sz="2400" dirty="0">
                <a:highlight>
                  <a:srgbClr val="000080"/>
                </a:highlight>
              </a:rPr>
              <a:t>I will spue thee out of my mouth.   (Col 4:13)</a:t>
            </a:r>
            <a:endParaRPr lang="en-US" dirty="0">
              <a:highlight>
                <a:srgbClr val="00008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6A2921-CCE0-AB29-7605-CD121EE9D209}"/>
              </a:ext>
            </a:extLst>
          </p:cNvPr>
          <p:cNvSpPr txBox="1"/>
          <p:nvPr/>
        </p:nvSpPr>
        <p:spPr>
          <a:xfrm>
            <a:off x="101600" y="5858335"/>
            <a:ext cx="12231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/>
              <a:t>21</a:t>
            </a:r>
            <a:r>
              <a:rPr lang="en-US" sz="2400" dirty="0"/>
              <a:t> To him that </a:t>
            </a:r>
            <a:r>
              <a:rPr lang="en-US" sz="2400" dirty="0" err="1"/>
              <a:t>overcometh</a:t>
            </a:r>
            <a:r>
              <a:rPr lang="en-US" sz="2400" dirty="0"/>
              <a:t> will I grant to </a:t>
            </a:r>
            <a:r>
              <a:rPr lang="en-US" sz="2400" b="1" dirty="0"/>
              <a:t>sit with me in my throne</a:t>
            </a:r>
            <a:r>
              <a:rPr lang="en-US" sz="2400" dirty="0"/>
              <a:t>, even as I also overcame, and am set down with my Father in his throne.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F6A799-D050-3523-4331-DC422B3E8411}"/>
              </a:ext>
            </a:extLst>
          </p:cNvPr>
          <p:cNvSpPr txBox="1"/>
          <p:nvPr/>
        </p:nvSpPr>
        <p:spPr>
          <a:xfrm>
            <a:off x="6510252" y="4673600"/>
            <a:ext cx="389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(Colossians 4:13, tri-city area)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46FA53-19A0-D606-459F-588AF382158D}"/>
              </a:ext>
            </a:extLst>
          </p:cNvPr>
          <p:cNvSpPr txBox="1"/>
          <p:nvPr/>
        </p:nvSpPr>
        <p:spPr>
          <a:xfrm>
            <a:off x="6024704" y="6227667"/>
            <a:ext cx="6268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(Colossians 3:4  Christ’s return with us in glory)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DDD023-B738-976A-41F4-A775A1E9D71B}"/>
              </a:ext>
            </a:extLst>
          </p:cNvPr>
          <p:cNvSpPr txBox="1"/>
          <p:nvPr/>
        </p:nvSpPr>
        <p:spPr>
          <a:xfrm>
            <a:off x="1409932" y="2415053"/>
            <a:ext cx="291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(Col 1:16,  &lt; Gen 1:1)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7E9073-59D4-70A5-2167-4FCD1453A0E0}"/>
              </a:ext>
            </a:extLst>
          </p:cNvPr>
          <p:cNvSpPr txBox="1"/>
          <p:nvPr/>
        </p:nvSpPr>
        <p:spPr>
          <a:xfrm>
            <a:off x="2801653" y="1733644"/>
            <a:ext cx="1574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(Col 1:2, 7)</a:t>
            </a:r>
          </a:p>
        </p:txBody>
      </p:sp>
    </p:spTree>
    <p:extLst>
      <p:ext uri="{BB962C8B-B14F-4D97-AF65-F5344CB8AC3E}">
        <p14:creationId xmlns:p14="http://schemas.microsoft.com/office/powerpoint/2010/main" val="213343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73" y="3212624"/>
            <a:ext cx="11312892" cy="3068320"/>
          </a:xfrm>
        </p:spPr>
        <p:txBody>
          <a:bodyPr anchor="b"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Help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Doctrine:  1:1-29  (the believer’s identity in Christ)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Scripture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 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1) Faithful brethren &amp;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pastor	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- Love in the Spirit					1:1-8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Christ the Preeminent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	  -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Prayer: Intercession, thanks &amp; praise		1:9-18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Christ the Reconciler		  -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Christ the head, church the body - Christ in you 	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1:19-27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4)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erfect in Christ Jesus  	  - Preach, warn, teach in all wisdom	   		1:28-29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818640" y="342691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12 Helps to be Hid with Christ in God </a:t>
            </a:r>
            <a:r>
              <a:rPr lang="en-US" sz="2400" b="1" i="1" u="sng" dirty="0"/>
              <a:t>with Colossians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538480" y="1308576"/>
            <a:ext cx="11003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This is a young church, 3-5 years old, growing in Christ (chapters 1, 3-4).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Four f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alse ideas and practices are entering a young body of believers and taking away from the sufficiency of their position in Christ, replacing the real thing, mixed with weak substitutes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(chapter 2).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640" y="712916"/>
            <a:ext cx="11643360" cy="6039853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18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Help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1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</a:t>
            </a:r>
            <a:r>
              <a:rPr lang="en-US" sz="1800" i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Doctrine (D), Reproof (R), Correction (C) &amp; Instruction (I)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Scripture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5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 Mystery of God-the Father-of Christ	(D)  hid all treasures of wisdom &amp; knowledge   	       2:1-3 </a:t>
            </a:r>
            <a:b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--------------------------------------------------------------------------------------------------------------</a:t>
            </a:r>
            <a:b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                                         </a:t>
            </a:r>
            <a:r>
              <a:rPr lang="en-US" sz="18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Four deceptions</a:t>
            </a:r>
            <a:b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6) Rooted, built up, established in the faith  (R)  any man beguile you with enticing words   2:4-7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7) Complete in Christ (buried &amp; risen)	(R) beware – spoil by philosophy and vain deceit     2:8-15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8)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body is of Christ - today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(R) the law is a shadow	(holidays and sabbaths)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2:16-17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9)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Ye are dead with Christ – to world	(R)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man beguile of reward (angels/gnostic/mystic)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2:18-23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---------------------------------------------------------------------------------------------------------------</a:t>
            </a:r>
            <a:r>
              <a:rPr lang="en-US" sz="3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10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 Ye are risen with Christ  	(D) Ye are dead, and your life is hid with Christ in God     3:1-4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(R)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Common sin (salvation) /”put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off “ old man 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(growth)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3:5-7/8-9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11) Christ is all, and in all 	(C) to “put on” new man (growth, 20 things)		   3:10–17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                        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Five rights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12) Christ in the family	 	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I) Right wife, husband, child, &amp; father behavior      	   3:18-21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Christ at work		(I) Right servants (slaves) and masters	 behavior       	   3:22-4:1</a:t>
            </a:r>
            <a:b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Christ in the community     (I) Right – prayer, speech, wisdom, time</a:t>
            </a: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		   4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:2-6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Christ in Pastor Epaphras	(I) Right good works - complete in all the will of God      (4:12-13)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Christ with the brethren 	(I) Right brotherly behavior – farewell and greeting	   4:7-18  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818640" y="180131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12 Helps to be Hid with Christ in God </a:t>
            </a:r>
            <a:r>
              <a:rPr lang="en-US" sz="2400" b="1" i="1" u="sng" dirty="0"/>
              <a:t>with Colossians</a:t>
            </a:r>
          </a:p>
        </p:txBody>
      </p:sp>
    </p:spTree>
    <p:extLst>
      <p:ext uri="{BB962C8B-B14F-4D97-AF65-F5344CB8AC3E}">
        <p14:creationId xmlns:p14="http://schemas.microsoft.com/office/powerpoint/2010/main" val="70913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51BC04-B1DB-DCD9-8425-B8FF70C22819}"/>
              </a:ext>
            </a:extLst>
          </p:cNvPr>
          <p:cNvSpPr txBox="1"/>
          <p:nvPr/>
        </p:nvSpPr>
        <p:spPr>
          <a:xfrm>
            <a:off x="487680" y="1075402"/>
            <a:ext cx="1132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Homework for Sunday School on November 5, 2023</a:t>
            </a:r>
          </a:p>
          <a:p>
            <a:r>
              <a:rPr lang="en-US" sz="2400" dirty="0"/>
              <a:t>(It takes 5 minutes to read Jude, the 65</a:t>
            </a:r>
            <a:r>
              <a:rPr lang="en-US" sz="2400" baseline="30000" dirty="0"/>
              <a:t>th</a:t>
            </a:r>
            <a:r>
              <a:rPr lang="en-US" sz="2400" dirty="0"/>
              <a:t> book of the Bible)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Who is the full brother of Jude?   Who is the half-brother of Jude? 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What is the confidence every believer can have?  (Jude 1:1-3)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 startAt="3"/>
            </a:pPr>
            <a:r>
              <a:rPr lang="en-US" sz="2400" dirty="0"/>
              <a:t>When and what are angels mentioned (3x)?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4.   Name five Old Testament people Jude writes about by name? 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5.   What 4 looks </a:t>
            </a:r>
            <a:r>
              <a:rPr lang="en-US" sz="2400"/>
              <a:t>give purpose </a:t>
            </a:r>
            <a:r>
              <a:rPr lang="en-US" sz="2400" dirty="0"/>
              <a:t>and confidence for the saints?  (Jude 1:20-25)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300480" y="281731"/>
            <a:ext cx="981456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r>
              <a:rPr lang="en-US" sz="24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 Helps to Prevent Believers from Falling with Jude</a:t>
            </a:r>
            <a:endParaRPr lang="en-US" sz="2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23112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33006</TotalTime>
  <Words>1117</Words>
  <Application>Microsoft Office PowerPoint</Application>
  <PresentationFormat>Widescreen</PresentationFormat>
  <Paragraphs>83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    Help     Doctrine:  1:1-29  (the believer’s identity in Christ)                     Scripture    1) Faithful brethren &amp; pastor   - Love in the Spirit     1:1-8   2) Christ the Preeminent      - Prayer: Intercession, thanks &amp; praise  1:9-18   3) Christ the Reconciler    - Christ the head, church the body - Christ in you  1:19-27   4) Perfect in Christ Jesus     - Preach, warn, teach in all wisdom      1:28-29</vt:lpstr>
      <vt:lpstr>    Help             Doctrine (D), Reproof (R), Correction (C) &amp; Instruction (I)                   Scripture   5) Mystery of God-the Father-of Christ (D)  hid all treasures of wisdom &amp; knowledge           2:1-3  --------------------------------------------------------------------------------------------------------------                                                                   Four deceptions 6) Rooted, built up, established in the faith  (R)  any man beguile you with enticing words   2:4-7  7) Complete in Christ (buried &amp; risen) (R) beware – spoil by philosophy and vain deceit     2:8-15  8) the body is of Christ - today  (R) the law is a shadow (holidays and sabbaths)     2:16-17  9) Ye are dead with Christ – to world (R) man beguile of reward (angels/gnostic/mystic) 2:18-23 ---------------------------------------------------------------------------------------------------------------  10) Ye are risen with Christ   (D) Ye are dead, and your life is hid with Christ in God     3:1-4      (R) Common sin (salvation) /”put off “ old man (growth) 3:5-7/8-9 11) Christ is all, and in all  (C) to “put on” new man (growth, 20 things)     3:10–17                                                     Five rights 12) Christ in the family   (I) Right wife, husband, child, &amp; father behavior          3:18-21       Christ at work  (I) Right servants (slaves) and masters  behavior           3:22-4:1       Christ in the community     (I) Right – prayer, speech, wisdom, time              4:2-6       Christ in Pastor Epaphras (I) Right good works - complete in all the will of God      (4:12-13)          Christ with the brethren  (I) Right brotherly behavior – farewell and greeting    4:7-18 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1297</cp:revision>
  <cp:lastPrinted>2023-10-29T11:04:08Z</cp:lastPrinted>
  <dcterms:created xsi:type="dcterms:W3CDTF">2013-07-15T20:26:40Z</dcterms:created>
  <dcterms:modified xsi:type="dcterms:W3CDTF">2023-11-15T15:36:47Z</dcterms:modified>
</cp:coreProperties>
</file>