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6"/>
  </p:notesMasterIdLst>
  <p:sldIdLst>
    <p:sldId id="364" r:id="rId2"/>
    <p:sldId id="365" r:id="rId3"/>
    <p:sldId id="366" r:id="rId4"/>
    <p:sldId id="368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447" autoAdjust="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0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112C6F-2770-4703-98DB-2275B640C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11/26/2023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3402875" y="6292366"/>
            <a:ext cx="5772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 November 26, 2023, by Bill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8643" y="203201"/>
            <a:ext cx="6720674" cy="1407538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endParaRPr lang="en-US" sz="1800" dirty="0"/>
          </a:p>
          <a:p>
            <a:r>
              <a:rPr lang="en-US" sz="2800" dirty="0"/>
              <a:t>Twelve series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431" y="775654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44" y="985742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868773" y="3917140"/>
            <a:ext cx="23272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</a:t>
            </a:r>
            <a:r>
              <a:rPr lang="en-US" sz="2000" dirty="0" err="1"/>
              <a:t>Deut</a:t>
            </a:r>
            <a:r>
              <a:rPr lang="en-US" sz="2000" dirty="0"/>
              <a:t> 25:13-16  </a:t>
            </a:r>
          </a:p>
          <a:p>
            <a:r>
              <a:rPr lang="en-US" sz="2000" dirty="0" err="1"/>
              <a:t>Pr</a:t>
            </a:r>
            <a:r>
              <a:rPr lang="en-US" sz="2000" dirty="0"/>
              <a:t> 16:11, Da 5:25-28</a:t>
            </a:r>
          </a:p>
          <a:p>
            <a:endParaRPr lang="en-US" sz="2000" dirty="0"/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151349" y="3950417"/>
            <a:ext cx="278821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OT:  Ps 5:8, </a:t>
            </a:r>
            <a:r>
              <a:rPr lang="en-US" sz="2000" dirty="0" err="1"/>
              <a:t>Pr</a:t>
            </a:r>
            <a:r>
              <a:rPr lang="en-US" sz="2000" dirty="0"/>
              <a:t> 4:25-27</a:t>
            </a:r>
          </a:p>
          <a:p>
            <a:r>
              <a:rPr lang="en-US" sz="2000" dirty="0"/>
              <a:t>Amos 7:7-8, Is 28:13, 17</a:t>
            </a:r>
          </a:p>
          <a:p>
            <a:endParaRPr lang="en-US" sz="2000" dirty="0"/>
          </a:p>
          <a:p>
            <a:r>
              <a:rPr lang="en-US" sz="2000" dirty="0"/>
              <a:t>NT:  Mt 3:3, Acts 9:11 </a:t>
            </a:r>
          </a:p>
          <a:p>
            <a:r>
              <a:rPr lang="en-US" sz="2000" dirty="0"/>
              <a:t>Hebrews 12:13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2980207" y="1716538"/>
            <a:ext cx="6720674" cy="440120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#1 – 12 Evidence of Brotherly Love </a:t>
            </a:r>
            <a:r>
              <a:rPr lang="en-US" sz="2000" u="sng" dirty="0"/>
              <a:t>with Philemon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#2 – 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Reproofs &amp; Corrections</a:t>
            </a:r>
            <a:r>
              <a:rPr lang="en-US" sz="2000" dirty="0">
                <a:ea typeface="Cambria Math" panose="02040503050406030204" pitchFamily="18" charset="0"/>
                <a:cs typeface="Wingdings 3" panose="05040102010807070707" pitchFamily="18" charset="2"/>
              </a:rPr>
              <a:t> for Good Works </a:t>
            </a:r>
            <a:r>
              <a:rPr lang="en-US" sz="2000" u="sng" dirty="0">
                <a:ea typeface="Cambria Math" panose="02040503050406030204" pitchFamily="18" charset="0"/>
                <a:cs typeface="Wingdings 3" panose="05040102010807070707" pitchFamily="18" charset="2"/>
              </a:rPr>
              <a:t>with James</a:t>
            </a:r>
            <a:r>
              <a:rPr lang="en-US" sz="2000" u="sng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r>
              <a:rPr lang="en-US" sz="2000" dirty="0"/>
              <a:t>#3 – 12 Helps to be Hid with Christ in God </a:t>
            </a:r>
            <a:r>
              <a:rPr lang="en-US" sz="2000" u="sng" dirty="0"/>
              <a:t>with Colossians</a:t>
            </a:r>
          </a:p>
          <a:p>
            <a:r>
              <a:rPr lang="en-US" sz="2000" dirty="0"/>
              <a:t>#4 – 12 Helps to Keep Yourselves in the Love of God </a:t>
            </a:r>
            <a:r>
              <a:rPr lang="en-US" sz="2000" u="sng" dirty="0"/>
              <a:t>with Jude</a:t>
            </a:r>
          </a:p>
          <a:p>
            <a:r>
              <a:rPr lang="en-US" sz="2000" dirty="0"/>
              <a:t>#5 – 12 Basics to Grow in the Wisdom of God </a:t>
            </a:r>
            <a:r>
              <a:rPr lang="en-US" sz="2000" u="sng" dirty="0"/>
              <a:t>with Proverbs</a:t>
            </a:r>
          </a:p>
          <a:p>
            <a:r>
              <a:rPr lang="en-US" sz="2000" dirty="0"/>
              <a:t>             1-9,  proverbs for young men (wisdom of the pilgrims)</a:t>
            </a:r>
          </a:p>
          <a:p>
            <a:r>
              <a:rPr lang="en-US" sz="2000" dirty="0"/>
              <a:t>          10-24,  proverbs for all people</a:t>
            </a:r>
          </a:p>
          <a:p>
            <a:r>
              <a:rPr lang="en-US" sz="2000" dirty="0"/>
              <a:t>          25-31,  proverbs for kings and leaders</a:t>
            </a:r>
          </a:p>
          <a:p>
            <a:endParaRPr lang="en-US" sz="2000" dirty="0"/>
          </a:p>
          <a:p>
            <a:r>
              <a:rPr lang="en-US" sz="2000" dirty="0"/>
              <a:t>#6 – What book of the Bible shall we cover next?  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228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684023" y="278714"/>
            <a:ext cx="844295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Proverbs for all People, 10-24 </a:t>
            </a:r>
            <a:r>
              <a:rPr lang="en-US" sz="2400" i="1" dirty="0"/>
              <a:t>(458 proverbs)</a:t>
            </a:r>
            <a:endParaRPr lang="en-US" sz="2400" i="1" u="sng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B8498-3BB4-7CBD-C985-C192971001E8}"/>
              </a:ext>
            </a:extLst>
          </p:cNvPr>
          <p:cNvSpPr txBox="1"/>
          <p:nvPr/>
        </p:nvSpPr>
        <p:spPr>
          <a:xfrm>
            <a:off x="146957" y="897622"/>
            <a:ext cx="11963397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10:1-22:16 </a:t>
            </a:r>
          </a:p>
          <a:p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  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1. Builds upon Proverbs 1-9.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2. Has 1 verse proverbs (moral parables of character) with 2 halves.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3. The 2 halves of each parable are in contrast (use the connector – but),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or continue (with the 1</a:t>
            </a:r>
            <a:r>
              <a:rPr lang="en-US" sz="20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half) or contribute (build upon the 1</a:t>
            </a:r>
            <a:r>
              <a:rPr lang="en-US" sz="20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st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half).</a:t>
            </a:r>
          </a:p>
          <a:p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22:17-24:34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1. Continues Proverbs 10:1-22:16.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2. Have 5 or more verses.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3. (+) 22:1-7 wisdom is heard  (+) 2:22-29 wisdom is lived  (+) 23:1-8 riches deceive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(+) 23:9-19 wisdom for heart	  (-) 23:20-35 wine and women deceive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(+) 24:1-9 understanding of wisdom (+) 24:10-16 knowledge of wisdom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      (+) 24:17-29 helper of wisdom  	  (-) 24:30-34 hindrance of wisdom (lazy)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Assignment:  15:1-33 has 33 proverbs (read in </a:t>
            </a:r>
            <a:r>
              <a:rPr lang="en-US" sz="2000">
                <a:latin typeface="Verdana" panose="020B0604030504040204" pitchFamily="34" charset="0"/>
                <a:ea typeface="Verdana" panose="020B0604030504040204" pitchFamily="34" charset="0"/>
              </a:rPr>
              <a:t>3-4 minutes)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	 	(assign +/-, -/+, +/+ or -/- to each verse. wise = +, fool = -)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  </a:t>
            </a: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Next Sunday: Proverbs for kings and leaders, 25-31.  Focus on Proverbs 31.</a:t>
            </a:r>
          </a:p>
        </p:txBody>
      </p:sp>
    </p:spTree>
    <p:extLst>
      <p:ext uri="{BB962C8B-B14F-4D97-AF65-F5344CB8AC3E}">
        <p14:creationId xmlns:p14="http://schemas.microsoft.com/office/powerpoint/2010/main" val="210006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151179"/>
            <a:ext cx="12029440" cy="618630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  <a:p>
            <a:pPr algn="ctr"/>
            <a:endParaRPr lang="en-US" sz="1200" b="1" i="1" dirty="0"/>
          </a:p>
        </p:txBody>
      </p:sp>
      <p:sp>
        <p:nvSpPr>
          <p:cNvPr id="3" name="AutoShape 2">
            <a:extLst>
              <a:ext uri="{FF2B5EF4-FFF2-40B4-BE49-F238E27FC236}">
                <a16:creationId xmlns:a16="http://schemas.microsoft.com/office/drawing/2014/main" id="{9B3CEB9C-CAB1-2FC1-9677-F522EF04DC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D4F680B-1B27-780C-EBBA-406DABD1A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095" y="707991"/>
            <a:ext cx="11817463" cy="568234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84A680E-DCC3-769D-D16A-93A122968E29}"/>
              </a:ext>
            </a:extLst>
          </p:cNvPr>
          <p:cNvSpPr/>
          <p:nvPr/>
        </p:nvSpPr>
        <p:spPr>
          <a:xfrm>
            <a:off x="4916144" y="9525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AC347E-DB83-4795-D301-F51C0A8E98E1}"/>
              </a:ext>
            </a:extLst>
          </p:cNvPr>
          <p:cNvSpPr/>
          <p:nvPr/>
        </p:nvSpPr>
        <p:spPr>
          <a:xfrm>
            <a:off x="4916144" y="6139702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FA9D41-3E7E-0E7B-DB3F-2EC76E1CE5FA}"/>
              </a:ext>
            </a:extLst>
          </p:cNvPr>
          <p:cNvSpPr/>
          <p:nvPr/>
        </p:nvSpPr>
        <p:spPr>
          <a:xfrm>
            <a:off x="8836712" y="0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D1B98B-3818-107E-47F2-9C2F1228AE06}"/>
              </a:ext>
            </a:extLst>
          </p:cNvPr>
          <p:cNvSpPr/>
          <p:nvPr/>
        </p:nvSpPr>
        <p:spPr>
          <a:xfrm>
            <a:off x="995576" y="-35956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0EA8C9-3717-F410-E8AF-51009FCA3D56}"/>
              </a:ext>
            </a:extLst>
          </p:cNvPr>
          <p:cNvSpPr/>
          <p:nvPr/>
        </p:nvSpPr>
        <p:spPr>
          <a:xfrm>
            <a:off x="995576" y="6139702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180B62-E2DD-D629-AD18-B06B00848B01}"/>
              </a:ext>
            </a:extLst>
          </p:cNvPr>
          <p:cNvSpPr/>
          <p:nvPr/>
        </p:nvSpPr>
        <p:spPr>
          <a:xfrm>
            <a:off x="8836712" y="6114515"/>
            <a:ext cx="2664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234196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51BC04-B1DB-DCD9-8425-B8FF70C22819}"/>
              </a:ext>
            </a:extLst>
          </p:cNvPr>
          <p:cNvSpPr txBox="1"/>
          <p:nvPr/>
        </p:nvSpPr>
        <p:spPr>
          <a:xfrm>
            <a:off x="543560" y="1671226"/>
            <a:ext cx="11328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What book of the Bible after Proverbs? </a:t>
            </a:r>
          </a:p>
          <a:p>
            <a:pPr algn="ctr"/>
            <a:r>
              <a:rPr lang="en-US" sz="8800" dirty="0"/>
              <a:t>Pray and say!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357BD0-B24D-9855-1B5D-CF163480425C}"/>
              </a:ext>
            </a:extLst>
          </p:cNvPr>
          <p:cNvSpPr txBox="1"/>
          <p:nvPr/>
        </p:nvSpPr>
        <p:spPr>
          <a:xfrm>
            <a:off x="1300480" y="281731"/>
            <a:ext cx="981456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r>
              <a:rPr lang="en-US" sz="2400" dirty="0"/>
              <a:t> </a:t>
            </a:r>
            <a:r>
              <a:rPr lang="en-US" sz="2400" b="1" dirty="0"/>
              <a:t>12 series                                                         with _________________</a:t>
            </a:r>
            <a:endParaRPr lang="en-US" sz="2400" b="1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231121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36143</TotalTime>
  <Words>431</Words>
  <Application>Microsoft Office PowerPoint</Application>
  <PresentationFormat>Widescreen</PresentationFormat>
  <Paragraphs>91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1381</cp:revision>
  <cp:lastPrinted>2023-11-26T12:21:44Z</cp:lastPrinted>
  <dcterms:created xsi:type="dcterms:W3CDTF">2013-07-15T20:26:40Z</dcterms:created>
  <dcterms:modified xsi:type="dcterms:W3CDTF">2023-11-26T12:23:10Z</dcterms:modified>
</cp:coreProperties>
</file>