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64" r:id="rId5"/>
    <p:sldId id="365" r:id="rId6"/>
    <p:sldId id="366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12/2/2023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476004" y="6292366"/>
            <a:ext cx="5625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December 3,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4075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endParaRPr lang="en-US" sz="1800" dirty="0"/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431" y="775654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4" y="985742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868773" y="3917140"/>
            <a:ext cx="23272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16:11, Da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51349" y="3950417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80207" y="1716538"/>
            <a:ext cx="6720674" cy="44012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Yourselves in the Love of God </a:t>
            </a:r>
            <a:r>
              <a:rPr lang="en-US" sz="2000" u="sng" dirty="0"/>
              <a:t>with Jude</a:t>
            </a:r>
          </a:p>
          <a:p>
            <a:r>
              <a:rPr lang="en-US" sz="2000" dirty="0"/>
              <a:t>#5 – 12 Basics to Grow in the Wisdom of God </a:t>
            </a:r>
            <a:r>
              <a:rPr lang="en-US" sz="2000" u="sng" dirty="0"/>
              <a:t>with Proverbs</a:t>
            </a:r>
          </a:p>
          <a:p>
            <a:r>
              <a:rPr lang="en-US" sz="2000" dirty="0"/>
              <a:t>             1-9,  proverbs for young men (wisdom of the pilgrims)</a:t>
            </a:r>
          </a:p>
          <a:p>
            <a:r>
              <a:rPr lang="en-US" sz="2000" dirty="0"/>
              <a:t>          10-24,  proverbs for all people</a:t>
            </a:r>
          </a:p>
          <a:p>
            <a:r>
              <a:rPr lang="en-US" sz="2000" dirty="0"/>
              <a:t>          25-31,  proverbs for kings and leaders</a:t>
            </a:r>
          </a:p>
          <a:p>
            <a:r>
              <a:rPr lang="en-US" sz="2000" dirty="0"/>
              <a:t>#6 – </a:t>
            </a:r>
            <a:r>
              <a:rPr lang="en-US" sz="2000" dirty="0">
                <a:ea typeface="Verdana" panose="020B0604030504040204" pitchFamily="34" charset="0"/>
              </a:rPr>
              <a:t>12 Vanities that Diminish God’s Wisdom </a:t>
            </a:r>
            <a:r>
              <a:rPr lang="en-US" sz="2000" u="sng" dirty="0">
                <a:ea typeface="Verdana" panose="020B0604030504040204" pitchFamily="34" charset="0"/>
              </a:rPr>
              <a:t>with Ecclesiastes</a:t>
            </a:r>
            <a:endParaRPr lang="en-US" sz="2000" u="sng" dirty="0"/>
          </a:p>
          <a:p>
            <a:endParaRPr lang="en-US" sz="2000" dirty="0"/>
          </a:p>
          <a:p>
            <a:r>
              <a:rPr lang="en-US" sz="2000" dirty="0"/>
              <a:t>#7 – What book shall we cover next? 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684023" y="278714"/>
            <a:ext cx="844295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Proverbs for Kings and Leaders, 25-31 </a:t>
            </a:r>
            <a:r>
              <a:rPr lang="en-US" sz="2400" i="1" dirty="0"/>
              <a:t>(458 proverbs)</a:t>
            </a:r>
            <a:endParaRPr lang="en-US" sz="2400" i="1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217713" y="832306"/>
            <a:ext cx="1180555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u="sng" dirty="0">
                <a:latin typeface="Verdana" panose="020B0604030504040204" pitchFamily="34" charset="0"/>
                <a:ea typeface="Verdana" panose="020B0604030504040204" pitchFamily="34" charset="0"/>
              </a:rPr>
              <a:t>25-29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(+) 25:2-7   </a:t>
            </a:r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Wise behavior with kings, 8-18 neighbors, 19-28 anyone </a:t>
            </a:r>
            <a:endParaRPr lang="en-US" sz="20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(-) 26:1-12  Fool, 13-16 sloth, 17-22 strife, 23-28 hate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(+) 27:1-4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  Wisdom general,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5-10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friendship,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11-14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prudence,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15-22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vigilance,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23-27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diligence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(+/-) 28-29  Contrasts between the righteous and the wicked</a:t>
            </a:r>
          </a:p>
          <a:p>
            <a:endParaRPr lang="en-US" sz="2000" dirty="0">
              <a:highlight>
                <a:srgbClr val="0000FF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u="sng" dirty="0">
                <a:latin typeface="Verdana" panose="020B0604030504040204" pitchFamily="34" charset="0"/>
                <a:ea typeface="Verdana" panose="020B0604030504040204" pitchFamily="34" charset="0"/>
              </a:rPr>
              <a:t>30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	Six groups of four things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(+) Introduction (1a) Solomon (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Agur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) the son of David (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Jakeh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                (1b-6) Prophecy of Solomon, God and Jesus (7-9) prayer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(-4) Wicked (10-14), never satisfied (15-16), wonderful (17-19), disturbing (20-23)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(+2) Exceedingly wise (24-28), go well (29-31)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(-) Conclusion (32-33)</a:t>
            </a: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b="1" u="sng" dirty="0">
                <a:latin typeface="Verdana" panose="020B0604030504040204" pitchFamily="34" charset="0"/>
                <a:ea typeface="Verdana" panose="020B0604030504040204" pitchFamily="34" charset="0"/>
              </a:rPr>
              <a:t>31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(+/+) 1-9.  King Solomon’s mother warns of women, wine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    &amp; strong drink.  Help others with his words.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(+/+) 10-31.  21 ways of the Godly woman. 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Next Sunday: 12 Vanities that Diminish God’s Wisdom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with Ecclesiastes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.  </a:t>
            </a:r>
          </a:p>
        </p:txBody>
      </p:sp>
      <p:pic>
        <p:nvPicPr>
          <p:cNvPr id="1026" name="Picture 2" descr="Image result for Wire Rope Cable Structure">
            <a:extLst>
              <a:ext uri="{FF2B5EF4-FFF2-40B4-BE49-F238E27FC236}">
                <a16:creationId xmlns:a16="http://schemas.microsoft.com/office/drawing/2014/main" id="{D593DDBE-D53A-7513-9873-581A47820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4" y="4233136"/>
            <a:ext cx="2933703" cy="193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>
            <a:extLst>
              <a:ext uri="{FF2B5EF4-FFF2-40B4-BE49-F238E27FC236}">
                <a16:creationId xmlns:a16="http://schemas.microsoft.com/office/drawing/2014/main" id="{9B3CEB9C-CAB1-2FC1-9677-F522EF04DC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7D013E-9447-96CD-2FB1-F71C5F1DC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78" y="0"/>
            <a:ext cx="104831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purl.org/dc/terms/"/>
    <ds:schemaRef ds:uri="http://schemas.microsoft.com/office/2006/documentManagement/types"/>
    <ds:schemaRef ds:uri="f98cc253-feff-40fd-b75e-dde241986d3d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ea62328-f9cb-43bf-99db-6009b3f2bb1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38491</TotalTime>
  <Words>400</Words>
  <Application>Microsoft Office PowerPoint</Application>
  <PresentationFormat>Widescreen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Aharoni</vt:lpstr>
      <vt:lpstr>Arial</vt:lpstr>
      <vt:lpstr>Calibri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1392</cp:revision>
  <cp:lastPrinted>2023-12-03T04:52:57Z</cp:lastPrinted>
  <dcterms:created xsi:type="dcterms:W3CDTF">2013-07-15T20:26:40Z</dcterms:created>
  <dcterms:modified xsi:type="dcterms:W3CDTF">2023-12-03T05:09:19Z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