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7"/>
  </p:notesMasterIdLst>
  <p:sldIdLst>
    <p:sldId id="364" r:id="rId2"/>
    <p:sldId id="366" r:id="rId3"/>
    <p:sldId id="365" r:id="rId4"/>
    <p:sldId id="369" r:id="rId5"/>
    <p:sldId id="368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1966" autoAdjust="0"/>
  </p:normalViewPr>
  <p:slideViewPr>
    <p:cSldViewPr snapToGrid="0">
      <p:cViewPr varScale="1">
        <p:scale>
          <a:sx n="39" d="100"/>
          <a:sy n="39" d="100"/>
        </p:scale>
        <p:origin x="17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338755" y="6292366"/>
            <a:ext cx="5900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November 12,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4075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endParaRPr lang="en-US" sz="1800" dirty="0"/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77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4" y="173685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864798" y="4719200"/>
            <a:ext cx="22266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/>
              <a:t>Daniel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5134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80207" y="1716538"/>
            <a:ext cx="6720674" cy="37856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Yourselves in the Love of God </a:t>
            </a:r>
            <a:r>
              <a:rPr lang="en-US" sz="2000" u="sng" dirty="0"/>
              <a:t>with Jude</a:t>
            </a:r>
          </a:p>
          <a:p>
            <a:r>
              <a:rPr lang="en-US" sz="2000" dirty="0"/>
              <a:t>#5 – 12 Basics to Grow in the Wisdom of God </a:t>
            </a:r>
            <a:r>
              <a:rPr lang="en-US" sz="2000" u="sng" dirty="0"/>
              <a:t>with Proverbs</a:t>
            </a:r>
          </a:p>
          <a:p>
            <a:endParaRPr lang="en-US" sz="2000" dirty="0"/>
          </a:p>
          <a:p>
            <a:pPr algn="ctr"/>
            <a:r>
              <a:rPr lang="en-US" sz="2000" dirty="0"/>
              <a:t>#6 – What book of the Bible shall we cover next? 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110172"/>
            <a:ext cx="12029440" cy="66171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i="1" dirty="0"/>
          </a:p>
          <a:p>
            <a:pPr algn="ctr"/>
            <a:r>
              <a:rPr lang="en-US" sz="2400" b="1" i="1" dirty="0"/>
              <a:t>12 Basics to Grow in the Wisdom of God </a:t>
            </a:r>
            <a:r>
              <a:rPr lang="en-US" sz="2400" b="1" i="1" u="sng" dirty="0"/>
              <a:t>with Proverbs</a:t>
            </a:r>
          </a:p>
          <a:p>
            <a:pPr algn="ctr"/>
            <a:endParaRPr lang="en-US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Time:   971-931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BC				      2-hour read or 1 chapter per day for a month</a:t>
            </a:r>
          </a:p>
          <a:p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Place: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for all places, all people, all time</a:t>
            </a:r>
          </a:p>
          <a:p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People: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Solomon (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</a:rPr>
              <a:t>Ecc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12:9-14),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</a:rPr>
              <a:t>Naamah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– 1</a:t>
            </a:r>
            <a:r>
              <a:rPr lang="en-US" sz="2400" baseline="30000" dirty="0">
                <a:solidFill>
                  <a:schemeClr val="tx1">
                    <a:lumMod val="95000"/>
                  </a:schemeClr>
                </a:solidFill>
              </a:rPr>
              <a:t>st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wife (2 Chronicles 2:13, Song of Songs), </a:t>
            </a: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              Rehoboam – son (1 Kings 14:21), 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</a:rPr>
              <a:t>Taphath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&amp;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</a:rPr>
              <a:t>Basmath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– 2 daughters (1 Kings 4:11, 15)</a:t>
            </a: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Purpose: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Doctrine &amp; Reproof (2 Timothy 3:16-17).   The doctrine of wisdom.  </a:t>
            </a:r>
          </a:p>
          <a:p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Division: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Introduction 1:1-7, my son/ye children1-9, the wise 10-24, Hezekiah 25-29, 30-31</a:t>
            </a:r>
          </a:p>
          <a:p>
            <a:r>
              <a:rPr lang="en-US" sz="1200" dirty="0">
                <a:solidFill>
                  <a:schemeClr val="tx1">
                    <a:lumMod val="95000"/>
                  </a:schemeClr>
                </a:solidFill>
              </a:rPr>
              <a:t>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Keywords: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Proverb = parable in Hebrew.   Pro 1:7 Knowledge, wisdom, understanding.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600" dirty="0">
              <a:solidFill>
                <a:schemeClr val="tx1">
                  <a:lumMod val="9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Solomon wrote three of the five books of poetry in the Old Testament.  New Testament James compliments.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1st, Song of Songs-knowledge of God.  2</a:t>
            </a:r>
            <a:r>
              <a:rPr lang="en-US" sz="2000" baseline="30000" dirty="0">
                <a:solidFill>
                  <a:schemeClr val="tx1">
                    <a:lumMod val="95000"/>
                  </a:schemeClr>
                </a:solidFill>
              </a:rPr>
              <a:t>nd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, Proverbs–wisdom of God.  3</a:t>
            </a:r>
            <a:r>
              <a:rPr lang="en-US" sz="2000" baseline="30000" dirty="0">
                <a:solidFill>
                  <a:schemeClr val="tx1">
                    <a:lumMod val="95000"/>
                  </a:schemeClr>
                </a:solidFill>
              </a:rPr>
              <a:t>rd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, Ecclesiastes–understanding of God.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613 of 3000 proverbs (1 Ki 4:32) structured in 3 ways:   contrast wise &amp; fool,  constant, or contributive.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Straight: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Basics plus Jesus Christ (Matthew 12:42, 1 Cor 1:30,  James 1:5-7, Colossians1:9, 2:3)</a:t>
            </a:r>
            <a:endParaRPr lang="en-US" sz="1200" dirty="0">
              <a:solidFill>
                <a:schemeClr val="tx1">
                  <a:lumMod val="95000"/>
                </a:schemeClr>
              </a:solidFill>
            </a:endParaRPr>
          </a:p>
          <a:p>
            <a:endParaRPr lang="en-US" sz="1200" b="1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Balanced:  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be wise unto that which is good, and simple concerning evil (Romans 16:19)</a:t>
            </a: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684023" y="180740"/>
            <a:ext cx="844295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12 Basics to Grow in the Wisdom of God </a:t>
            </a:r>
            <a:r>
              <a:rPr lang="en-US" sz="2400" b="1" i="1" u="sng" dirty="0"/>
              <a:t>with Proverbs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244929" y="710848"/>
            <a:ext cx="11947071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wisdom of God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 contrast, constant, or contributive? 		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      </a:t>
            </a:r>
            <a:r>
              <a:rPr lang="en-US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cripture</a:t>
            </a:r>
            <a:endParaRPr lang="en-US" sz="1800" u="sng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18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Begins with the basics (introduction with a thread of “fear the LORD”)		        1:1-7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(+)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fear of the LORD is the beginning of knowledge, (-) but fools despise wisdom  	 (1:7)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2) Continues with the basics (morals for young sons &amp; daughters, 17 lessons)		        1:8-9:18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(+) The fear of the LORD is to hate evil: (+) pride, arrogancy, evil way &amp; evil mouth I hate   	(8:13)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3) Adds to the basics (morals of 1 sentence proverbs, the proverbs of Solomon)	    10:1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-2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2:16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(+) The fear of the LORD is the instruction of wisdom; (+) and before honor is humility       (15:33)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 startAt="4"/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Exhorts the wise (morals of 2 or more sentence proverbs, bow down your ear)          22:17-24:34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(-) Let not your heart envy sinners: (+) but be in the fear of the LORD all the day long.       (23:17)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5) Knows wisdom for kings and leaders	 (added by Hezekiah 300 years later)		           25-29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(+) Happy is the man that fears always: but he that hardens his heart shall fall into mischief. (28:14)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6) Knows wisdom from the creation							           30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(+) Every word of God is pure:  (+) He is a shield to them that put their trust in Him.          (30:5)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7) Ends with the basics of family and home						           31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(-) Favor is deceitful, beauty is vain:  (+) a woman fears the LORD, she shall be praised      (31:30)</a:t>
            </a:r>
            <a:endParaRPr lang="en-US" dirty="0">
              <a:latin typeface="Wingdings 3" panose="05040102010807070707" pitchFamily="18" charset="2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248219" y="888772"/>
            <a:ext cx="1184656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additional wisdom of God in the New Testament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 </a:t>
            </a:r>
            <a:r>
              <a:rPr lang="en-US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Scripture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 Christ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 better than the </a:t>
            </a:r>
            <a:r>
              <a:rPr lang="en-US" sz="18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basics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of wisdom by Solomon  			</a:t>
            </a:r>
            <a: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Matt 12:42 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. . .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hear the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wisdom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of Solomon; and, behold, a greater than Solomon [is] here. 	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9)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 Christ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 the source of all wisdom 						 1 Cor 1:30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    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ye are in Christ Jesus, who of God is made unto us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wisdom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    and righteousness, and sanctification, and redemption</a:t>
            </a:r>
            <a:endParaRPr lang="en-US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10)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Pray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for you, and to desire that ye might be filled with the 		          Colossians 1:9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    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knowledge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of His will in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all wisdom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and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spiritual understanding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11)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Ask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for wisdom (for major decisions and daily choices)				 James 1:5-8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 If any of you lack </a:t>
            </a:r>
            <a:r>
              <a:rPr lang="en-US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wisdom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let him ask of God, that giveth to all [men] liberally, and </a:t>
            </a: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upbraideth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not; and it shall be given him.  6 But let him ask in faith, nothing wavering. For he that </a:t>
            </a:r>
            <a:r>
              <a:rPr lang="en-US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wavereth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is like a wave of the sea driven with the wind and tossed.  7 For let not that man think that he shall receive any thing of the Lord.  8 A double minded man [is] unstable in all his ways.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12)</a:t>
            </a:r>
            <a:r>
              <a:rPr lang="en-US" dirty="0"/>
              <a:t> 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To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God only wise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, [be] glory through Jesus Christ for ever.  Amen.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          Romans 16:27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dirty="0"/>
              <a:t>To the </a:t>
            </a:r>
            <a:r>
              <a:rPr lang="en-US" u="sng" dirty="0"/>
              <a:t>only wise God </a:t>
            </a:r>
            <a:r>
              <a:rPr lang="en-US" dirty="0"/>
              <a:t>our </a:t>
            </a:r>
            <a:r>
              <a:rPr lang="en-US" dirty="0" err="1"/>
              <a:t>Saviour</a:t>
            </a:r>
            <a:r>
              <a:rPr lang="en-US" dirty="0"/>
              <a:t>, [be] glory and majesty, dominion and power, both now and ever. Amen.</a:t>
            </a: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Jude 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A33D83-BE33-24FE-3D65-542588CDD002}"/>
              </a:ext>
            </a:extLst>
          </p:cNvPr>
          <p:cNvSpPr txBox="1"/>
          <p:nvPr/>
        </p:nvSpPr>
        <p:spPr>
          <a:xfrm>
            <a:off x="1950020" y="159636"/>
            <a:ext cx="844295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12 Basics to Grow in the Wisdom of God </a:t>
            </a:r>
            <a:r>
              <a:rPr lang="en-US" sz="2400" b="1" i="1" u="sng" dirty="0"/>
              <a:t>with Proverbs</a:t>
            </a:r>
          </a:p>
        </p:txBody>
      </p:sp>
    </p:spTree>
    <p:extLst>
      <p:ext uri="{BB962C8B-B14F-4D97-AF65-F5344CB8AC3E}">
        <p14:creationId xmlns:p14="http://schemas.microsoft.com/office/powerpoint/2010/main" val="253477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51BC04-B1DB-DCD9-8425-B8FF70C22819}"/>
              </a:ext>
            </a:extLst>
          </p:cNvPr>
          <p:cNvSpPr txBox="1"/>
          <p:nvPr/>
        </p:nvSpPr>
        <p:spPr>
          <a:xfrm>
            <a:off x="543560" y="1067069"/>
            <a:ext cx="11328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Proverbs 1 </a:t>
            </a:r>
          </a:p>
          <a:p>
            <a:pPr algn="ctr"/>
            <a:r>
              <a:rPr lang="en-US" sz="8800" dirty="0"/>
              <a:t>or </a:t>
            </a:r>
          </a:p>
          <a:p>
            <a:pPr algn="ctr"/>
            <a:r>
              <a:rPr lang="en-US" sz="8800" dirty="0"/>
              <a:t>what book of the Bible is next?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300480" y="281731"/>
            <a:ext cx="981456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r>
              <a:rPr lang="en-US" sz="2400" dirty="0"/>
              <a:t> </a:t>
            </a:r>
            <a:r>
              <a:rPr lang="en-US" sz="2400" b="1" dirty="0"/>
              <a:t>12 series                                                         with _________________</a:t>
            </a:r>
            <a:endParaRPr lang="en-US" sz="2400" b="1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23112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34084</TotalTime>
  <Words>1095</Words>
  <Application>Microsoft Office PowerPoint</Application>
  <PresentationFormat>Widescreen</PresentationFormat>
  <Paragraphs>98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Arial</vt:lpstr>
      <vt:lpstr>Calibri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1339</cp:revision>
  <cp:lastPrinted>2023-11-12T12:50:13Z</cp:lastPrinted>
  <dcterms:created xsi:type="dcterms:W3CDTF">2013-07-15T20:26:40Z</dcterms:created>
  <dcterms:modified xsi:type="dcterms:W3CDTF">2023-11-12T12:55:34Z</dcterms:modified>
</cp:coreProperties>
</file>