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81" r:id="rId6"/>
    <p:sldId id="370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4" y="7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73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73">
                <a:defRPr/>
              </a:pPr>
              <a:t>4/9/2025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Mar 19,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-12304"/>
            <a:ext cx="6238755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 the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145882"/>
            <a:ext cx="6844639" cy="563231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#16 – Azariah &amp; Hanani:  Prophets to Bless &amp; Curse King Asa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Jonah &amp; Obadiah: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#20 –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Ho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sea,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Jo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el, &amp;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Am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#21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O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badiah,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J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onah,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icah: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#22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#23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#24 – Isaiah: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Jeremiah &amp; Lamentations: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Ezekiel: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#27 – Daniel: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#28 –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  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#30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#31 –</a:t>
            </a:r>
            <a:r>
              <a:rPr lang="en-US" dirty="0">
                <a:latin typeface="Gill Sans MT"/>
              </a:rPr>
              <a:t>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62044"/>
            <a:ext cx="1365813" cy="2187617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11:1-3, 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27824"/>
              </p:ext>
            </p:extLst>
          </p:nvPr>
        </p:nvGraphicFramePr>
        <p:xfrm>
          <a:off x="1629238" y="105355"/>
          <a:ext cx="10373681" cy="649575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King of 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 Joram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15047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30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35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               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</a:t>
            </a:r>
            <a:r>
              <a:rPr kumimoji="0" lang="en-US" sz="16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ProphetsBefore</a:t>
            </a: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Samuel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None since John in Revelation</a:t>
            </a: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</a:t>
            </a:r>
            <a:r>
              <a:rPr lang="en-US" sz="1000" dirty="0">
                <a:solidFill>
                  <a:prstClr val="black"/>
                </a:solidFill>
                <a:latin typeface="Rockwell" panose="02060603020205020403"/>
              </a:rPr>
              <a:t>4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April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54191"/>
            <a:ext cx="12009120" cy="67095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Hosea, Joel, &amp; Amos – the LORD Curses and Blesses Israel</a:t>
            </a:r>
            <a:endParaRPr lang="en-US" sz="2000" dirty="0"/>
          </a:p>
          <a:p>
            <a:endParaRPr lang="en-US" sz="1600" b="1" dirty="0"/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Hosea:  2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Israel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(Jeroboam – contend with he people, northern 10 tribes)</a:t>
            </a: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Disobedience of the Law and the prophets led to curses, resulting in the Assyrian captivity of the 10 tribes of Israel in 722 BC. 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strikes (sins that bring curses) then a homerun (blessings in the last days as God promised to Abraham and David)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Since Adam sinned in the Garden, mankind is under the curse of sin.  God will cause Israel to repent in His time.</a:t>
            </a:r>
          </a:p>
          <a:p>
            <a:pPr marL="0" marR="0"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Joel:   1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Judah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(Rehoboam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enlarge the people,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southern 2 tribes)</a:t>
            </a: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2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2:28-32 / Acts 2:16-20 refers to the last days for Israel (with the Church in between)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</a:t>
            </a:r>
          </a:p>
          <a:p>
            <a:pPr marL="0" marR="0">
              <a:lnSpc>
                <a:spcPts val="1200"/>
              </a:lnSpc>
            </a:pPr>
            <a:endParaRPr lang="en-US" sz="12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Since Adam sinned in the Garden, mankind is under the curse of sin.  God will cause Judah to repent in His time.</a:t>
            </a:r>
          </a:p>
          <a:p>
            <a:pPr marL="0" marR="0">
              <a:lnSpc>
                <a:spcPts val="1200"/>
              </a:lnSpc>
            </a:pPr>
            <a:endParaRPr lang="en-US" sz="12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Amos:  1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Israel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(Jeroboam, northern 10 tribes)</a:t>
            </a: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Disobedience of the Law and the prophets led to curses, resulting in the Assyrian captivity of the 10 tribes of Israel in 722 BC.  </a:t>
            </a:r>
          </a:p>
          <a:p>
            <a:pPr marL="0" marR="0">
              <a:lnSpc>
                <a:spcPts val="1200"/>
              </a:lnSpc>
            </a:pPr>
            <a:endParaRPr lang="en-US" sz="12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 strikes plus 1 – you are past 3 strikes, you are out 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Since Adam sinned in the Garden, mankind is under the curse of sin.  God will cause Israel to repent and be blessed in His time.</a:t>
            </a: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Today:  God has a written plan &amp; purpose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 	-    Hebrews 11:1-3, 6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  -   Hebrews 11:40-41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 &amp; I -  Hebrews 12:1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</a:p>
          <a:p>
            <a:pPr marL="0" algn="l" rtl="0" eaLnBrk="1" fontAlgn="ctr" latinLnBrk="0" hangingPunct="1">
              <a:buNone/>
            </a:pPr>
            <a:r>
              <a:rPr lang="en-US" sz="1400" b="1" dirty="0"/>
              <a:t>Next:   </a:t>
            </a:r>
            <a:r>
              <a:rPr lang="en-US" sz="1400" i="0" u="none" strike="noStrike" kern="1200" baseline="0" dirty="0">
                <a:effectLst/>
                <a:latin typeface="Rockwell" panose="02060603020205020403" pitchFamily="18" charset="0"/>
              </a:rPr>
              <a:t>Azariah &amp; Hanani:   Prophets to Bless &amp; Curse King Asa  </a:t>
            </a:r>
            <a:r>
              <a:rPr lang="en-US" sz="1200" dirty="0"/>
              <a:t>                      </a:t>
            </a:r>
            <a:r>
              <a:rPr lang="en-US" sz="1200" b="1" dirty="0"/>
              <a:t>	    </a:t>
            </a:r>
            <a:r>
              <a:rPr lang="en-US" sz="1200" dirty="0"/>
              <a:t> </a:t>
            </a:r>
            <a:r>
              <a:rPr lang="en-US" sz="1400" dirty="0"/>
              <a:t>(holy prophets – Lu 1:70, Acts 3:21, Eph 3:5, 2 Pe 3:12, Rev 18:29, 22:8)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http://schemas.microsoft.com/office/infopath/2007/PartnerControls"/>
    <ds:schemaRef ds:uri="f98cc253-feff-40fd-b75e-dde241986d3d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7ea62328-f9cb-43bf-99db-6009b3f2bb1b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60200</TotalTime>
  <Words>1247</Words>
  <Application>Microsoft Office PowerPoint</Application>
  <PresentationFormat>Widescreen</PresentationFormat>
  <Paragraphs>375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Rockwell</vt:lpstr>
      <vt:lpstr>Verdana</vt:lpstr>
      <vt:lpstr>Damask</vt:lpstr>
      <vt:lpstr>PowerPoint Presentation</vt:lpstr>
      <vt:lpstr>OT True Prophets chart   in respect to Hebrews 11:1-3, 32-40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1515</cp:revision>
  <cp:lastPrinted>2025-04-09T21:19:26Z</cp:lastPrinted>
  <dcterms:created xsi:type="dcterms:W3CDTF">2013-07-15T20:26:40Z</dcterms:created>
  <dcterms:modified xsi:type="dcterms:W3CDTF">2025-04-09T21:19:39Z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