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7" r:id="rId6"/>
    <p:sldId id="388" r:id="rId7"/>
    <p:sldId id="37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86" autoAdjust="0"/>
    <p:restoredTop sz="88462" autoAdjust="0"/>
  </p:normalViewPr>
  <p:slideViewPr>
    <p:cSldViewPr snapToGrid="0">
      <p:cViewPr>
        <p:scale>
          <a:sx n="57" d="100"/>
          <a:sy n="57" d="100"/>
        </p:scale>
        <p:origin x="3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34446-A75E-6CAB-2ED9-0E50BEDFF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8B7D01-F2BB-6001-3D84-3D35C66D2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A27F80-2D00-9E98-B601-1E28A922C9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7FE26-596D-5D8C-711D-7347E77852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52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94E8D-C092-D94E-42D8-0CEE70132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DFFF6A-7555-65C3-6BB8-3819815492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FAC17C-E58D-4806-7D78-337F75A93C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1B569-5C40-BA07-6E0B-0CC9BF0389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394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11/2/2024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Nov 3, 2024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-1270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67112" y="1202412"/>
            <a:ext cx="6756008" cy="5509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 Law of Moses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4d – Mt Sinai (Law) the Tabernacle, </a:t>
            </a:r>
            <a:r>
              <a:rPr lang="en-US" sz="2000" u="sng" dirty="0">
                <a:ea typeface="Cambria Math" panose="02040503050406030204" pitchFamily="18" charset="0"/>
              </a:rPr>
              <a:t>Exodus 25-40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Mt Sinai (Law) approaching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Mt Sinai (Law) living a holy life, </a:t>
            </a:r>
            <a:r>
              <a:rPr lang="en-US" sz="2000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6a – Mt Sinai (Law) Prepare to Obey God, </a:t>
            </a:r>
            <a:r>
              <a:rPr lang="en-US" sz="2000" u="sng" dirty="0">
                <a:ea typeface="Cambria Math" panose="02040503050406030204" pitchFamily="18" charset="0"/>
              </a:rPr>
              <a:t>Numbers 1:1-10:10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6b – The Desert of Disobedience, </a:t>
            </a:r>
            <a:r>
              <a:rPr lang="en-US" sz="2000" u="sng" dirty="0">
                <a:ea typeface="Cambria Math" panose="02040503050406030204" pitchFamily="18" charset="0"/>
              </a:rPr>
              <a:t>Numbers 10:11-25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6c – Preparing for Your Eternal Inheritance, </a:t>
            </a:r>
            <a:r>
              <a:rPr lang="en-US" sz="2000" u="sng" dirty="0">
                <a:ea typeface="Cambria Math" panose="02040503050406030204" pitchFamily="18" charset="0"/>
              </a:rPr>
              <a:t>Numbers 26-36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7a – God’s Perspective of  Your Past,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Deuteronomy 1-3</a:t>
            </a:r>
          </a:p>
          <a:p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7b – Moses’ Thesis Statement for his Last Messages, Deu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0D627-EB5F-B33A-D6E4-B9B13D6D3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8798A2-8962-040E-BEE8-D9CAF02041F3}"/>
              </a:ext>
            </a:extLst>
          </p:cNvPr>
          <p:cNvSpPr txBox="1"/>
          <p:nvPr/>
        </p:nvSpPr>
        <p:spPr>
          <a:xfrm>
            <a:off x="347639" y="715144"/>
            <a:ext cx="11534320" cy="603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4:1 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1.</a:t>
            </a: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 Now therefore hearken,  (Ephesians 1:13,  4:20-24)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2.  O Israel,  (Ephesians 1:22, 3:10, 21) 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3.  unto the statutes and unto the judgments,  (Eph 5:15-21)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4.  which I teach you,  (Ephesians 4:20, 1 John 2:27)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5.  for to do [them],  (Ephesians 3:20, John 13:17)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6.  that ye may live, and  (Ephesians 3:14-21, John 10:10)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7.  go in and possess the land  (Ephesians 1:11, 14, 18)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8.  which the LORD God of your fathers giveth you.  (Ephesians 2:20)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4:2 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9.  </a:t>
            </a: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Ye shall not add unto the word which I command you,  (Revelation 22:18-19, Proverbs 30:6)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10.  neither shall ye diminish [ought] from it,  (Matthew 5:18)</a:t>
            </a:r>
          </a:p>
          <a:p>
            <a:pPr marL="0" marR="0">
              <a:lnSpc>
                <a:spcPct val="150000"/>
              </a:lnSpc>
            </a:pPr>
            <a:r>
              <a:rPr lang="en-US" sz="2000" b="1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11.  that ye may keep the commandments of the LORD your God which I command you.  (John 14:15)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790A6B-77B0-ADE6-D307-3647C8D08C9F}"/>
              </a:ext>
            </a:extLst>
          </p:cNvPr>
          <p:cNvSpPr txBox="1"/>
          <p:nvPr/>
        </p:nvSpPr>
        <p:spPr>
          <a:xfrm>
            <a:off x="1126273" y="139659"/>
            <a:ext cx="10036098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Moses’ Farewell Thesis Statement for his Last Messages (Deuteronomy 4:1-2)</a:t>
            </a:r>
            <a:endParaRPr lang="en-US" sz="2400" u="sng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27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CAC52-F9CF-F258-DBE2-2F4AB8B8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9B27EF-00BC-A48A-7077-D0CB96F064A4}"/>
              </a:ext>
            </a:extLst>
          </p:cNvPr>
          <p:cNvSpPr txBox="1"/>
          <p:nvPr/>
        </p:nvSpPr>
        <p:spPr>
          <a:xfrm>
            <a:off x="5140152" y="142288"/>
            <a:ext cx="6856181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Moses’ Farewell  - Message 1, part 2 (Deu 4)</a:t>
            </a:r>
            <a:endParaRPr lang="en-US" sz="2400" u="sng" dirty="0">
              <a:ea typeface="Cambria Math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648A3C-2592-3EDC-BFB7-B07B8082D930}"/>
              </a:ext>
            </a:extLst>
          </p:cNvPr>
          <p:cNvSpPr txBox="1"/>
          <p:nvPr/>
        </p:nvSpPr>
        <p:spPr>
          <a:xfrm>
            <a:off x="6205580" y="1102644"/>
            <a:ext cx="4457700" cy="249299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1-9  Battleplan (for Israel) </a:t>
            </a:r>
          </a:p>
          <a:p>
            <a:endParaRPr lang="en-US" sz="1400" dirty="0"/>
          </a:p>
          <a:p>
            <a:r>
              <a:rPr lang="en-US" sz="2000" dirty="0"/>
              <a:t>10-24  Promise (to Isreal at Mt Sinai)</a:t>
            </a:r>
          </a:p>
          <a:p>
            <a:endParaRPr lang="en-US" sz="1400" dirty="0"/>
          </a:p>
          <a:p>
            <a:r>
              <a:rPr lang="en-US" sz="2000" dirty="0"/>
              <a:t>25-31  Prophecy (to Israel)</a:t>
            </a:r>
          </a:p>
          <a:p>
            <a:endParaRPr lang="en-US" sz="1400" dirty="0"/>
          </a:p>
          <a:p>
            <a:r>
              <a:rPr lang="en-US" sz="2000" dirty="0"/>
              <a:t>32-40  Salvation (Israel from Egypt)</a:t>
            </a:r>
          </a:p>
          <a:p>
            <a:endParaRPr lang="en-US" sz="1400" dirty="0"/>
          </a:p>
          <a:p>
            <a:r>
              <a:rPr lang="en-US" sz="2000" dirty="0"/>
              <a:t>41-49  Statutes &amp; Judgments (for Israel)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4E9F20-6216-DF94-15E0-3B7968E6BFDD}"/>
              </a:ext>
            </a:extLst>
          </p:cNvPr>
          <p:cNvSpPr txBox="1"/>
          <p:nvPr/>
        </p:nvSpPr>
        <p:spPr>
          <a:xfrm>
            <a:off x="5140149" y="5392273"/>
            <a:ext cx="6856181" cy="1323439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Keywords:  </a:t>
            </a:r>
            <a:r>
              <a:rPr lang="en-US" sz="2000" dirty="0"/>
              <a:t>Command/ed/s – 86x,  Hearken/hear – 82x, </a:t>
            </a:r>
          </a:p>
          <a:p>
            <a:r>
              <a:rPr lang="en-US" sz="2000" dirty="0"/>
              <a:t>this day – 77x, Heart -45x,  Commandments – 42x,  </a:t>
            </a:r>
          </a:p>
          <a:p>
            <a:r>
              <a:rPr lang="en-US" sz="2000" dirty="0"/>
              <a:t>Love – 21x,  Statutes &amp; Judgments – 17x, Forget – 16x, Remember 13x,  Teach 13x.  Fire – 13x (Mt Sinai in chapters 4-5)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A5069B-262E-B91A-A330-C5DA519BE7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3" t="14466" r="4574" b="9484"/>
          <a:stretch/>
        </p:blipFill>
        <p:spPr bwMode="auto">
          <a:xfrm>
            <a:off x="87302" y="62843"/>
            <a:ext cx="4840978" cy="666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8AD941-7F1A-91F9-4C2D-F928D6B26B29}"/>
              </a:ext>
            </a:extLst>
          </p:cNvPr>
          <p:cNvSpPr txBox="1"/>
          <p:nvPr/>
        </p:nvSpPr>
        <p:spPr>
          <a:xfrm>
            <a:off x="6205580" y="4037377"/>
            <a:ext cx="4457700" cy="954107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Moses’ Three Messages in Deuteronomy</a:t>
            </a:r>
          </a:p>
          <a:p>
            <a:endParaRPr lang="en-US" sz="1400" dirty="0"/>
          </a:p>
          <a:p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1-4, 2</a:t>
            </a:r>
            <a:r>
              <a:rPr lang="en-US" sz="2000" baseline="30000" dirty="0"/>
              <a:t>nd</a:t>
            </a:r>
            <a:r>
              <a:rPr lang="en-US" sz="2000" dirty="0"/>
              <a:t> 5-26, 3</a:t>
            </a:r>
            <a:r>
              <a:rPr lang="en-US" sz="2000" baseline="30000" dirty="0"/>
              <a:t>rd</a:t>
            </a:r>
            <a:r>
              <a:rPr lang="en-US" sz="2000" dirty="0"/>
              <a:t> 27-34</a:t>
            </a:r>
          </a:p>
        </p:txBody>
      </p:sp>
    </p:spTree>
    <p:extLst>
      <p:ext uri="{BB962C8B-B14F-4D97-AF65-F5344CB8AC3E}">
        <p14:creationId xmlns:p14="http://schemas.microsoft.com/office/powerpoint/2010/main" val="157250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83264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(19 mysteries).</a:t>
            </a:r>
          </a:p>
          <a:p>
            <a:pPr>
              <a:defRPr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(1)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Learn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Romans 15:4  (2)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Admonish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1 Corinthians 10:1-13  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(3)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– Col 2:17, Heb 8:5, 10:1  (4)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(model) – Heb  9:9, 11:19, 1 Peter 3:21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(5)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- specific people that are Godly or Ungodly 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(2), Psalms (4), Proverbs, Ecclesiastes, Amos, Obadiah, Malachi  </a:t>
            </a:r>
          </a:p>
          <a:p>
            <a:pPr>
              <a:defRPr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Invites:  November 8-9 seminar at Annapolis, 10 MOTB Scribes &amp; Scripture (2-6), 11 Men’s bonfire at </a:t>
            </a:r>
            <a:r>
              <a:rPr lang="en-US" sz="2000" dirty="0" err="1"/>
              <a:t>Aquasco</a:t>
            </a:r>
            <a:r>
              <a:rPr lang="en-US" sz="2000" dirty="0"/>
              <a:t> (5-8),</a:t>
            </a:r>
          </a:p>
          <a:p>
            <a:pPr>
              <a:defRPr/>
            </a:pPr>
            <a:r>
              <a:rPr lang="en-US" sz="2000" dirty="0"/>
              <a:t>            13 MOTB America’s story of religious liberty (1-5), 26 MOTB Free entry (10-5) </a:t>
            </a:r>
          </a:p>
          <a:p>
            <a:pPr>
              <a:defRPr/>
            </a:pPr>
            <a:r>
              <a:rPr lang="en-US" sz="2000" dirty="0"/>
              <a:t>            28-30 2 Pe 3:18 Thanksgiving Retreat, “Preparing for the Rapture.” 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the 2024 daily Bible reading plan in 1 Samuel.   Reminder - Prepare for 2025.  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7ea62328-f9cb-43bf-99db-6009b3f2bb1b"/>
    <ds:schemaRef ds:uri="f98cc253-feff-40fd-b75e-dde241986d3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84603</TotalTime>
  <Words>851</Words>
  <Application>Microsoft Office PowerPoint</Application>
  <PresentationFormat>Widescreen</PresentationFormat>
  <Paragraphs>97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1803</cp:revision>
  <cp:lastPrinted>2024-11-03T12:10:40Z</cp:lastPrinted>
  <dcterms:created xsi:type="dcterms:W3CDTF">2013-07-15T20:26:40Z</dcterms:created>
  <dcterms:modified xsi:type="dcterms:W3CDTF">2024-11-03T12:11:16Z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