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70" r:id="rId6"/>
    <p:sldId id="377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-36" y="-79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Feb 12,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121920"/>
            <a:ext cx="6238755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Faith, the action verb (Hebrews 11:1-3, 6, 38-40, 12:1-4; Ro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4269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47574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09837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4:5,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395784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451055"/>
            <a:ext cx="6925276" cy="501675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#12 – Faith of a changing heart with David (Heb 11:32e, 1-2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#13 – Lifelong Shining Faith with Samuel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#14 – The Comforter’s Faith with Nathan and Gad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#15 – Limited &amp; Weak Faith Prophets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#16 – Discipleship Faith with Elijah and Elisha (Heb 11:34b, 35a)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#17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#18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#19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#20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91440" y="31889"/>
            <a:ext cx="12009120" cy="664797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Limited and Weak Faith Prophets </a:t>
            </a:r>
            <a:r>
              <a:rPr lang="en-US" sz="2000" dirty="0"/>
              <a:t> (Hebrews 11:32g “and [of] the prophets”)</a:t>
            </a:r>
          </a:p>
          <a:p>
            <a:endParaRPr lang="en-US" sz="1600" b="1" dirty="0"/>
          </a:p>
          <a:p>
            <a:pPr marL="0" marR="0">
              <a:lnSpc>
                <a:spcPts val="1200"/>
              </a:lnSpc>
            </a:pP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United Kingdom of Israel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King Solomon –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Limited prophets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Nathan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no prophecy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or help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but wrote biography; prophecy of </a:t>
            </a:r>
            <a:r>
              <a:rPr lang="en-US" sz="1800" b="1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Ahijah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unknown (2 Chr 9:29).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Why the difference between the prophet Samuel with king Saul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Lifelong Shining Faith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between the prophets Nathan and Gad with king David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Comforter’s Faith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? 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Divided Kingdom of Israel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King Jeroboam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– </a:t>
            </a:r>
            <a:r>
              <a:rPr lang="en-US" sz="1800" b="1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Ahijah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the prophet (1 Kings 12:15,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cause</a:t>
            </a:r>
          </a:p>
          <a:p>
            <a:pPr marL="0" marR="0">
              <a:lnSpc>
                <a:spcPts val="1200"/>
              </a:lnSpc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was from the LORD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 and (1 Kings 14:1-20, Jeroboam’s son is sick and dies). 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visions of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Ido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the Seer (2 Chr 9:29, Zechariah 1:1).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Unfaithful prophets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–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man of God and the old prophet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(1 Kings 13:1-10, 11-34).</a:t>
            </a:r>
          </a:p>
          <a:p>
            <a:pPr marL="0" marR="0">
              <a:lnSpc>
                <a:spcPts val="1200"/>
              </a:lnSpc>
            </a:pPr>
            <a:endParaRPr lang="en-US" sz="1800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Divided Kingdom of Judah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King Rehoboam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-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Shemaiah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the Prophet (1 Kings 12:22-24,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this thing </a:t>
            </a: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 from Me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 Chr 12:15) wrote the acts of Rehoboam, </a:t>
            </a:r>
            <a:r>
              <a:rPr lang="en-US" b="1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Iddo’s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record of genealogies (2 Chr 12:15).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8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Judah: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southern 2 tribes for 344 years, 8 of 20 kings did right in the eyes of the LORD, of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which four are like David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their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father.  </a:t>
            </a:r>
          </a:p>
          <a:p>
            <a:pPr>
              <a:lnSpc>
                <a:spcPts val="1200"/>
              </a:lnSpc>
            </a:pP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</a:t>
            </a: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Israel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northern 10 tribes for 209 years, 19 of 20 kings did evil in the eyes of the LORD. Only king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Jehu did right.</a:t>
            </a: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000" b="1" dirty="0"/>
              <a:t>Next:  </a:t>
            </a:r>
            <a:r>
              <a:rPr lang="en-US" sz="2000" dirty="0"/>
              <a:t>Discipleship Faith with Elijah and Elisha       </a:t>
            </a:r>
            <a:r>
              <a:rPr lang="en-US" sz="1400" dirty="0"/>
              <a:t>(holy prophets – Lu 1:70, Acts 3:21, Eph 3:5, 2 Pe 3:12, Rev18:29, 22:8)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1" cy="374251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2400" dirty="0"/>
              <a:t>True Prophets chart in respect to Hebrews 11:32d-40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900753"/>
              </p:ext>
            </p:extLst>
          </p:nvPr>
        </p:nvGraphicFramePr>
        <p:xfrm>
          <a:off x="744196" y="374251"/>
          <a:ext cx="10548643" cy="6474073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97596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1063982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401861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884971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692249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1790386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736304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736304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736304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710125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52089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46472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462335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Suffer -Persecute</a:t>
                      </a:r>
                    </a:p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Prophecy Near/Far</a:t>
                      </a:r>
                    </a:p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223897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Near 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Near 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Jesus/Book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No/1 Ki 12:15. 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Near-Jeroboam’s 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Near 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Records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-King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219919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Near for 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liar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215609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87199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259788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150471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Amos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Hosea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Joel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699013"/>
                  </a:ext>
                </a:extLst>
              </a:tr>
              <a:tr h="158715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543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ea62328-f9cb-43bf-99db-6009b3f2bb1b"/>
    <ds:schemaRef ds:uri="f98cc253-feff-40fd-b75e-dde241986d3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55424</TotalTime>
  <Words>728</Words>
  <Application>Microsoft Office PowerPoint</Application>
  <PresentationFormat>Widescreen</PresentationFormat>
  <Paragraphs>211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Bookman Old Style</vt:lpstr>
      <vt:lpstr>Calibri</vt:lpstr>
      <vt:lpstr>Gill Sans MT</vt:lpstr>
      <vt:lpstr>Rockwell</vt:lpstr>
      <vt:lpstr>Verdana</vt:lpstr>
      <vt:lpstr>Wingdings 3</vt:lpstr>
      <vt:lpstr>Damask</vt:lpstr>
      <vt:lpstr>PowerPoint Presentation</vt:lpstr>
      <vt:lpstr>PowerPoint Presentation</vt:lpstr>
      <vt:lpstr>True Prophets chart in respect to Hebrews 11:32d-40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1467</cp:revision>
  <cp:lastPrinted>2025-02-12T20:58:59Z</cp:lastPrinted>
  <dcterms:created xsi:type="dcterms:W3CDTF">2013-07-15T20:26:40Z</dcterms:created>
  <dcterms:modified xsi:type="dcterms:W3CDTF">2025-02-12T20:59:21Z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