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4"/>
  </p:sldMasterIdLst>
  <p:notesMasterIdLst>
    <p:notesMasterId r:id="rId10"/>
  </p:notesMasterIdLst>
  <p:sldIdLst>
    <p:sldId id="391" r:id="rId5"/>
    <p:sldId id="393" r:id="rId6"/>
    <p:sldId id="394" r:id="rId7"/>
    <p:sldId id="395" r:id="rId8"/>
    <p:sldId id="396" r:id="rId9"/>
  </p:sldIdLst>
  <p:sldSz cx="12192000" cy="6858000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85BF52-3046-2463-5A42-3056237DDF1B}" name="Bill Heath" initials="BH" userId="e5502471a9019be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84DBA9-E2C0-48EA-9EED-07FF35856EE2}" v="24" dt="2026-01-03T22:28:06.1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45" d="100"/>
          <a:sy n="45" d="100"/>
        </p:scale>
        <p:origin x="1005" y="45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 Heath" userId="e5502471a9019beb" providerId="LiveId" clId="{813D262F-908F-4E50-9894-E380FCA4CA07}"/>
    <pc:docChg chg="undo custSel addSld delSld modSld">
      <pc:chgData name="Bill Heath" userId="e5502471a9019beb" providerId="LiveId" clId="{813D262F-908F-4E50-9894-E380FCA4CA07}" dt="2026-01-03T22:29:17.050" v="2369" actId="20577"/>
      <pc:docMkLst>
        <pc:docMk/>
      </pc:docMkLst>
      <pc:sldChg chg="modSp mod">
        <pc:chgData name="Bill Heath" userId="e5502471a9019beb" providerId="LiveId" clId="{813D262F-908F-4E50-9894-E380FCA4CA07}" dt="2026-01-02T16:48:08.361" v="105"/>
        <pc:sldMkLst>
          <pc:docMk/>
          <pc:sldMk cId="3667287670" sldId="391"/>
        </pc:sldMkLst>
        <pc:graphicFrameChg chg="mod">
          <ac:chgData name="Bill Heath" userId="e5502471a9019beb" providerId="LiveId" clId="{813D262F-908F-4E50-9894-E380FCA4CA07}" dt="2026-01-02T16:48:08.361" v="105"/>
          <ac:graphicFrameMkLst>
            <pc:docMk/>
            <pc:sldMk cId="3667287670" sldId="391"/>
            <ac:graphicFrameMk id="4102" creationId="{28F66BBF-B579-361C-14F8-F34EF300E14D}"/>
          </ac:graphicFrameMkLst>
        </pc:graphicFrameChg>
      </pc:sldChg>
      <pc:sldChg chg="addSp delSp modSp mod">
        <pc:chgData name="Bill Heath" userId="e5502471a9019beb" providerId="LiveId" clId="{813D262F-908F-4E50-9894-E380FCA4CA07}" dt="2026-01-03T22:29:17.050" v="2369" actId="20577"/>
        <pc:sldMkLst>
          <pc:docMk/>
          <pc:sldMk cId="4273682000" sldId="393"/>
        </pc:sldMkLst>
        <pc:spChg chg="mod">
          <ac:chgData name="Bill Heath" userId="e5502471a9019beb" providerId="LiveId" clId="{813D262F-908F-4E50-9894-E380FCA4CA07}" dt="2026-01-03T22:29:17.050" v="2369" actId="20577"/>
          <ac:spMkLst>
            <pc:docMk/>
            <pc:sldMk cId="4273682000" sldId="393"/>
            <ac:spMk id="8" creationId="{8D103ACA-B756-C7BF-6775-62E103BD2DEC}"/>
          </ac:spMkLst>
        </pc:spChg>
        <pc:picChg chg="add del mod">
          <ac:chgData name="Bill Heath" userId="e5502471a9019beb" providerId="LiveId" clId="{813D262F-908F-4E50-9894-E380FCA4CA07}" dt="2026-01-03T19:56:12.337" v="1577" actId="478"/>
          <ac:picMkLst>
            <pc:docMk/>
            <pc:sldMk cId="4273682000" sldId="393"/>
            <ac:picMk id="4" creationId="{B5A1D266-79AA-6300-A320-B4DC37765DFF}"/>
          </ac:picMkLst>
        </pc:picChg>
        <pc:picChg chg="add mod">
          <ac:chgData name="Bill Heath" userId="e5502471a9019beb" providerId="LiveId" clId="{813D262F-908F-4E50-9894-E380FCA4CA07}" dt="2026-01-03T19:56:26.464" v="1595" actId="1037"/>
          <ac:picMkLst>
            <pc:docMk/>
            <pc:sldMk cId="4273682000" sldId="393"/>
            <ac:picMk id="7" creationId="{A89E71F4-81B0-C589-41D5-A1C43AB27FA6}"/>
          </ac:picMkLst>
        </pc:picChg>
        <pc:picChg chg="del">
          <ac:chgData name="Bill Heath" userId="e5502471a9019beb" providerId="LiveId" clId="{813D262F-908F-4E50-9894-E380FCA4CA07}" dt="2026-01-03T19:55:24.538" v="1574" actId="478"/>
          <ac:picMkLst>
            <pc:docMk/>
            <pc:sldMk cId="4273682000" sldId="393"/>
            <ac:picMk id="9" creationId="{C6927F88-4BA5-806D-740B-613CC95D9B51}"/>
          </ac:picMkLst>
        </pc:picChg>
        <pc:picChg chg="del">
          <ac:chgData name="Bill Heath" userId="e5502471a9019beb" providerId="LiveId" clId="{813D262F-908F-4E50-9894-E380FCA4CA07}" dt="2026-01-03T21:51:21.240" v="1597" actId="478"/>
          <ac:picMkLst>
            <pc:docMk/>
            <pc:sldMk cId="4273682000" sldId="393"/>
            <ac:picMk id="11" creationId="{34168526-24E2-D383-5C43-6EED363D2890}"/>
          </ac:picMkLst>
        </pc:picChg>
        <pc:picChg chg="add del mod">
          <ac:chgData name="Bill Heath" userId="e5502471a9019beb" providerId="LiveId" clId="{813D262F-908F-4E50-9894-E380FCA4CA07}" dt="2026-01-03T21:52:32.219" v="1604" actId="478"/>
          <ac:picMkLst>
            <pc:docMk/>
            <pc:sldMk cId="4273682000" sldId="393"/>
            <ac:picMk id="12" creationId="{486BF863-076E-E0DA-9CDF-CFE9ED4B793D}"/>
          </ac:picMkLst>
        </pc:picChg>
        <pc:picChg chg="add del mod">
          <ac:chgData name="Bill Heath" userId="e5502471a9019beb" providerId="LiveId" clId="{813D262F-908F-4E50-9894-E380FCA4CA07}" dt="2026-01-03T21:54:16.105" v="1615" actId="478"/>
          <ac:picMkLst>
            <pc:docMk/>
            <pc:sldMk cId="4273682000" sldId="393"/>
            <ac:picMk id="14" creationId="{3FA408C7-635A-44D1-2E8E-47BA23759CC9}"/>
          </ac:picMkLst>
        </pc:picChg>
        <pc:picChg chg="add mod">
          <ac:chgData name="Bill Heath" userId="e5502471a9019beb" providerId="LiveId" clId="{813D262F-908F-4E50-9894-E380FCA4CA07}" dt="2026-01-03T21:54:36.074" v="1629" actId="1038"/>
          <ac:picMkLst>
            <pc:docMk/>
            <pc:sldMk cId="4273682000" sldId="393"/>
            <ac:picMk id="17" creationId="{2AB58CEF-431B-13B6-6533-3BAE1CBB9CD4}"/>
          </ac:picMkLst>
        </pc:picChg>
      </pc:sldChg>
      <pc:sldChg chg="modSp mod">
        <pc:chgData name="Bill Heath" userId="e5502471a9019beb" providerId="LiveId" clId="{813D262F-908F-4E50-9894-E380FCA4CA07}" dt="2026-01-03T22:08:34.159" v="2013" actId="6549"/>
        <pc:sldMkLst>
          <pc:docMk/>
          <pc:sldMk cId="1411235284" sldId="394"/>
        </pc:sldMkLst>
        <pc:graphicFrameChg chg="mod modGraphic">
          <ac:chgData name="Bill Heath" userId="e5502471a9019beb" providerId="LiveId" clId="{813D262F-908F-4E50-9894-E380FCA4CA07}" dt="2026-01-03T22:08:34.159" v="2013" actId="6549"/>
          <ac:graphicFrameMkLst>
            <pc:docMk/>
            <pc:sldMk cId="1411235284" sldId="394"/>
            <ac:graphicFrameMk id="2" creationId="{39EA3FA5-EA19-BCD5-BA32-9A3E01888D79}"/>
          </ac:graphicFrameMkLst>
        </pc:graphicFrameChg>
        <pc:picChg chg="mod">
          <ac:chgData name="Bill Heath" userId="e5502471a9019beb" providerId="LiveId" clId="{813D262F-908F-4E50-9894-E380FCA4CA07}" dt="2026-01-03T16:15:46.739" v="1017" actId="1035"/>
          <ac:picMkLst>
            <pc:docMk/>
            <pc:sldMk cId="1411235284" sldId="394"/>
            <ac:picMk id="6" creationId="{DD936E3A-2A40-B9E2-472B-1C04035EEE8C}"/>
          </ac:picMkLst>
        </pc:picChg>
        <pc:picChg chg="mod">
          <ac:chgData name="Bill Heath" userId="e5502471a9019beb" providerId="LiveId" clId="{813D262F-908F-4E50-9894-E380FCA4CA07}" dt="2026-01-03T19:48:16.191" v="1572" actId="1038"/>
          <ac:picMkLst>
            <pc:docMk/>
            <pc:sldMk cId="1411235284" sldId="394"/>
            <ac:picMk id="8" creationId="{0BB3AE30-8044-2AB8-3321-F490F9BC6368}"/>
          </ac:picMkLst>
        </pc:picChg>
      </pc:sldChg>
      <pc:sldChg chg="modSp mod">
        <pc:chgData name="Bill Heath" userId="e5502471a9019beb" providerId="LiveId" clId="{813D262F-908F-4E50-9894-E380FCA4CA07}" dt="2026-01-03T22:10:03.129" v="2016" actId="6549"/>
        <pc:sldMkLst>
          <pc:docMk/>
          <pc:sldMk cId="2017112683" sldId="395"/>
        </pc:sldMkLst>
        <pc:spChg chg="mod">
          <ac:chgData name="Bill Heath" userId="e5502471a9019beb" providerId="LiveId" clId="{813D262F-908F-4E50-9894-E380FCA4CA07}" dt="2026-01-03T22:10:03.129" v="2016" actId="6549"/>
          <ac:spMkLst>
            <pc:docMk/>
            <pc:sldMk cId="2017112683" sldId="395"/>
            <ac:spMk id="2" creationId="{E5B3625D-F528-4CA8-924C-1D328F94D205}"/>
          </ac:spMkLst>
        </pc:spChg>
      </pc:sldChg>
      <pc:sldChg chg="add">
        <pc:chgData name="Bill Heath" userId="e5502471a9019beb" providerId="LiveId" clId="{813D262F-908F-4E50-9894-E380FCA4CA07}" dt="2026-01-03T22:28:06.132" v="2364"/>
        <pc:sldMkLst>
          <pc:docMk/>
          <pc:sldMk cId="512503311" sldId="396"/>
        </pc:sldMkLst>
      </pc:sldChg>
      <pc:sldChg chg="modSp add del mod">
        <pc:chgData name="Bill Heath" userId="e5502471a9019beb" providerId="LiveId" clId="{813D262F-908F-4E50-9894-E380FCA4CA07}" dt="2026-01-03T22:27:58.822" v="2363" actId="2696"/>
        <pc:sldMkLst>
          <pc:docMk/>
          <pc:sldMk cId="2387353384" sldId="396"/>
        </pc:sldMkLst>
        <pc:graphicFrameChg chg="modGraphic">
          <ac:chgData name="Bill Heath" userId="e5502471a9019beb" providerId="LiveId" clId="{813D262F-908F-4E50-9894-E380FCA4CA07}" dt="2026-01-03T22:25:46.124" v="2343" actId="403"/>
          <ac:graphicFrameMkLst>
            <pc:docMk/>
            <pc:sldMk cId="2387353384" sldId="396"/>
            <ac:graphicFrameMk id="2" creationId="{E255F71B-E367-9960-C385-870AEB174253}"/>
          </ac:graphicFrameMkLst>
        </pc:graphicFrameChg>
        <pc:picChg chg="mod">
          <ac:chgData name="Bill Heath" userId="e5502471a9019beb" providerId="LiveId" clId="{813D262F-908F-4E50-9894-E380FCA4CA07}" dt="2026-01-03T22:26:09.470" v="2362" actId="1036"/>
          <ac:picMkLst>
            <pc:docMk/>
            <pc:sldMk cId="2387353384" sldId="396"/>
            <ac:picMk id="8" creationId="{F7CD4A68-3F8B-BB13-8AC7-F08CD88D15BC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333EA7-FC35-4F29-9609-CCCBA411E5D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FAB051-C0DA-4525-B8DB-9813C67DCEB9}">
      <dgm:prSet/>
      <dgm:spPr/>
      <dgm:t>
        <a:bodyPr/>
        <a:lstStyle/>
        <a:p>
          <a:endParaRPr lang="en-US"/>
        </a:p>
      </dgm:t>
    </dgm:pt>
    <dgm:pt modelId="{45AF26B9-17D9-40ED-9902-4CE9CB91EED1}" type="parTrans" cxnId="{6F23F469-1F9A-4DB2-B64C-E2D6C47B5966}">
      <dgm:prSet/>
      <dgm:spPr/>
      <dgm:t>
        <a:bodyPr/>
        <a:lstStyle/>
        <a:p>
          <a:endParaRPr lang="en-US"/>
        </a:p>
      </dgm:t>
    </dgm:pt>
    <dgm:pt modelId="{89F98E16-FA66-4896-81CD-77B520642822}" type="sibTrans" cxnId="{6F23F469-1F9A-4DB2-B64C-E2D6C47B5966}">
      <dgm:prSet/>
      <dgm:spPr/>
      <dgm:t>
        <a:bodyPr/>
        <a:lstStyle/>
        <a:p>
          <a:endParaRPr lang="en-US"/>
        </a:p>
      </dgm:t>
    </dgm:pt>
    <dgm:pt modelId="{2C8BAF5A-6EBF-4898-B254-FFABCBF06E53}">
      <dgm:prSet/>
      <dgm:spPr/>
      <dgm:t>
        <a:bodyPr/>
        <a:lstStyle/>
        <a:p>
          <a:endParaRPr lang="en-US"/>
        </a:p>
      </dgm:t>
    </dgm:pt>
    <dgm:pt modelId="{EA98CDD3-5FF5-49C7-84F6-17D204FB9FD7}" type="parTrans" cxnId="{89D83105-8163-43CE-B771-9C3BF1B51DDD}">
      <dgm:prSet/>
      <dgm:spPr/>
      <dgm:t>
        <a:bodyPr/>
        <a:lstStyle/>
        <a:p>
          <a:endParaRPr lang="en-US"/>
        </a:p>
      </dgm:t>
    </dgm:pt>
    <dgm:pt modelId="{A9706C7D-160A-46C7-B9F5-8E4786EF451A}" type="sibTrans" cxnId="{89D83105-8163-43CE-B771-9C3BF1B51DDD}">
      <dgm:prSet/>
      <dgm:spPr/>
      <dgm:t>
        <a:bodyPr/>
        <a:lstStyle/>
        <a:p>
          <a:endParaRPr lang="en-US"/>
        </a:p>
      </dgm:t>
    </dgm:pt>
    <dgm:pt modelId="{54B0E46E-7EB5-497F-93D4-8E56F71297B2}">
      <dgm:prSet/>
      <dgm:spPr/>
      <dgm:t>
        <a:bodyPr/>
        <a:lstStyle/>
        <a:p>
          <a:endParaRPr lang="en-US"/>
        </a:p>
      </dgm:t>
    </dgm:pt>
    <dgm:pt modelId="{9F0A1606-EE60-4F77-BE07-691DB2DB1502}" type="parTrans" cxnId="{76F0F53D-F328-4E6E-B670-5B34F76FA690}">
      <dgm:prSet/>
      <dgm:spPr/>
      <dgm:t>
        <a:bodyPr/>
        <a:lstStyle/>
        <a:p>
          <a:endParaRPr lang="en-US"/>
        </a:p>
      </dgm:t>
    </dgm:pt>
    <dgm:pt modelId="{326918B6-5636-4BA0-A3F2-5C45C0AF75A1}" type="sibTrans" cxnId="{76F0F53D-F328-4E6E-B670-5B34F76FA690}">
      <dgm:prSet/>
      <dgm:spPr/>
      <dgm:t>
        <a:bodyPr/>
        <a:lstStyle/>
        <a:p>
          <a:endParaRPr lang="en-US"/>
        </a:p>
      </dgm:t>
    </dgm:pt>
    <dgm:pt modelId="{80D20FA7-89C6-4444-9DE5-2206F480D886}">
      <dgm:prSet/>
      <dgm:spPr/>
      <dgm:t>
        <a:bodyPr/>
        <a:lstStyle/>
        <a:p>
          <a:endParaRPr lang="en-US"/>
        </a:p>
      </dgm:t>
    </dgm:pt>
    <dgm:pt modelId="{4F7721CA-E28F-4FDB-9A43-A7D5F583B612}" type="parTrans" cxnId="{34E1A511-77B8-45DA-B8E1-0A17278C28F2}">
      <dgm:prSet/>
      <dgm:spPr/>
      <dgm:t>
        <a:bodyPr/>
        <a:lstStyle/>
        <a:p>
          <a:endParaRPr lang="en-US"/>
        </a:p>
      </dgm:t>
    </dgm:pt>
    <dgm:pt modelId="{53356F85-2362-45C7-86C3-3E8BB72F1ABF}" type="sibTrans" cxnId="{34E1A511-77B8-45DA-B8E1-0A17278C28F2}">
      <dgm:prSet/>
      <dgm:spPr/>
      <dgm:t>
        <a:bodyPr/>
        <a:lstStyle/>
        <a:p>
          <a:endParaRPr lang="en-US"/>
        </a:p>
      </dgm:t>
    </dgm:pt>
    <dgm:pt modelId="{F97C261D-3B64-4026-9BA9-F40972B8CDBE}">
      <dgm:prSet/>
      <dgm:spPr/>
      <dgm:t>
        <a:bodyPr/>
        <a:lstStyle/>
        <a:p>
          <a:endParaRPr lang="en-US"/>
        </a:p>
      </dgm:t>
    </dgm:pt>
    <dgm:pt modelId="{073C02AB-8F13-4428-8417-1A1DAC366EE7}" type="parTrans" cxnId="{2B3863DE-9993-4CE6-A24C-D46726F1B657}">
      <dgm:prSet/>
      <dgm:spPr/>
      <dgm:t>
        <a:bodyPr/>
        <a:lstStyle/>
        <a:p>
          <a:endParaRPr lang="en-US"/>
        </a:p>
      </dgm:t>
    </dgm:pt>
    <dgm:pt modelId="{7EC72DC3-414D-468D-9E52-E571C06A11C5}" type="sibTrans" cxnId="{2B3863DE-9993-4CE6-A24C-D46726F1B657}">
      <dgm:prSet/>
      <dgm:spPr/>
      <dgm:t>
        <a:bodyPr/>
        <a:lstStyle/>
        <a:p>
          <a:endParaRPr lang="en-US"/>
        </a:p>
      </dgm:t>
    </dgm:pt>
    <dgm:pt modelId="{5F52A6FC-FEF9-434F-A388-15DEF4953CC7}">
      <dgm:prSet/>
      <dgm:spPr/>
      <dgm:t>
        <a:bodyPr/>
        <a:lstStyle/>
        <a:p>
          <a:endParaRPr lang="en-US"/>
        </a:p>
      </dgm:t>
    </dgm:pt>
    <dgm:pt modelId="{F1086798-15D2-4487-9274-0A0EB0F5465B}" type="parTrans" cxnId="{1791019F-5817-4563-97B1-B8E45A236C1A}">
      <dgm:prSet/>
      <dgm:spPr/>
      <dgm:t>
        <a:bodyPr/>
        <a:lstStyle/>
        <a:p>
          <a:endParaRPr lang="en-US"/>
        </a:p>
      </dgm:t>
    </dgm:pt>
    <dgm:pt modelId="{5EFA268F-5E27-40DB-A07E-C93654734D62}" type="sibTrans" cxnId="{1791019F-5817-4563-97B1-B8E45A236C1A}">
      <dgm:prSet/>
      <dgm:spPr/>
      <dgm:t>
        <a:bodyPr/>
        <a:lstStyle/>
        <a:p>
          <a:endParaRPr lang="en-US"/>
        </a:p>
      </dgm:t>
    </dgm:pt>
    <dgm:pt modelId="{038BA18E-3D5E-46CF-A15F-2D8369C7F983}">
      <dgm:prSet/>
      <dgm:spPr/>
      <dgm:t>
        <a:bodyPr/>
        <a:lstStyle/>
        <a:p>
          <a:endParaRPr lang="en-US"/>
        </a:p>
      </dgm:t>
    </dgm:pt>
    <dgm:pt modelId="{A5899AB8-1E54-4774-A294-9CEC1F4AF7D0}" type="parTrans" cxnId="{765A9338-0E0B-40D4-8EAF-35568386AF7A}">
      <dgm:prSet/>
      <dgm:spPr/>
      <dgm:t>
        <a:bodyPr/>
        <a:lstStyle/>
        <a:p>
          <a:endParaRPr lang="en-US"/>
        </a:p>
      </dgm:t>
    </dgm:pt>
    <dgm:pt modelId="{7F121960-E5ED-41EC-BF8C-9A41099F6CDE}" type="sibTrans" cxnId="{765A9338-0E0B-40D4-8EAF-35568386AF7A}">
      <dgm:prSet/>
      <dgm:spPr/>
      <dgm:t>
        <a:bodyPr/>
        <a:lstStyle/>
        <a:p>
          <a:endParaRPr lang="en-US"/>
        </a:p>
      </dgm:t>
    </dgm:pt>
    <dgm:pt modelId="{31266D22-31E5-4A3E-A77B-4CA67BF4FA87}">
      <dgm:prSet/>
      <dgm:spPr/>
      <dgm:t>
        <a:bodyPr/>
        <a:lstStyle/>
        <a:p>
          <a:endParaRPr lang="en-US"/>
        </a:p>
      </dgm:t>
    </dgm:pt>
    <dgm:pt modelId="{BC3F7819-D877-487B-ACB0-50D6D1A9CFE8}" type="parTrans" cxnId="{CCE96DC7-976D-46B3-A5A6-CB4FC4BB50CB}">
      <dgm:prSet/>
      <dgm:spPr/>
      <dgm:t>
        <a:bodyPr/>
        <a:lstStyle/>
        <a:p>
          <a:endParaRPr lang="en-US"/>
        </a:p>
      </dgm:t>
    </dgm:pt>
    <dgm:pt modelId="{4025E51E-DD28-4746-BD55-BAC51E85175D}" type="sibTrans" cxnId="{CCE96DC7-976D-46B3-A5A6-CB4FC4BB50CB}">
      <dgm:prSet/>
      <dgm:spPr/>
      <dgm:t>
        <a:bodyPr/>
        <a:lstStyle/>
        <a:p>
          <a:endParaRPr lang="en-US"/>
        </a:p>
      </dgm:t>
    </dgm:pt>
    <dgm:pt modelId="{FF89F709-C8E7-4944-920E-DF54A51A7703}">
      <dgm:prSet/>
      <dgm:spPr/>
      <dgm:t>
        <a:bodyPr/>
        <a:lstStyle/>
        <a:p>
          <a:endParaRPr lang="en-US"/>
        </a:p>
      </dgm:t>
    </dgm:pt>
    <dgm:pt modelId="{F3400C40-520C-498E-B4F8-BE436FE33894}" type="parTrans" cxnId="{F6C5E014-9A9E-4E2C-B724-77DA925D7095}">
      <dgm:prSet/>
      <dgm:spPr/>
      <dgm:t>
        <a:bodyPr/>
        <a:lstStyle/>
        <a:p>
          <a:endParaRPr lang="en-US"/>
        </a:p>
      </dgm:t>
    </dgm:pt>
    <dgm:pt modelId="{645D1132-B828-46DF-B674-C08432F38397}" type="sibTrans" cxnId="{F6C5E014-9A9E-4E2C-B724-77DA925D7095}">
      <dgm:prSet/>
      <dgm:spPr/>
      <dgm:t>
        <a:bodyPr/>
        <a:lstStyle/>
        <a:p>
          <a:endParaRPr lang="en-US"/>
        </a:p>
      </dgm:t>
    </dgm:pt>
    <dgm:pt modelId="{DB9BE549-6F11-4FC9-A644-59E6A23F5845}">
      <dgm:prSet/>
      <dgm:spPr/>
      <dgm:t>
        <a:bodyPr/>
        <a:lstStyle/>
        <a:p>
          <a:endParaRPr lang="en-US"/>
        </a:p>
      </dgm:t>
    </dgm:pt>
    <dgm:pt modelId="{F864716E-FA52-4050-AB5A-F840EC8ED395}" type="parTrans" cxnId="{2E22CEA4-3E2D-471E-98C0-767E557DB49E}">
      <dgm:prSet/>
      <dgm:spPr/>
      <dgm:t>
        <a:bodyPr/>
        <a:lstStyle/>
        <a:p>
          <a:endParaRPr lang="en-US"/>
        </a:p>
      </dgm:t>
    </dgm:pt>
    <dgm:pt modelId="{001EB5BE-191F-41FE-A703-F48CB64DFFCA}" type="sibTrans" cxnId="{2E22CEA4-3E2D-471E-98C0-767E557DB49E}">
      <dgm:prSet/>
      <dgm:spPr/>
      <dgm:t>
        <a:bodyPr/>
        <a:lstStyle/>
        <a:p>
          <a:endParaRPr lang="en-US"/>
        </a:p>
      </dgm:t>
    </dgm:pt>
    <dgm:pt modelId="{1F6395EB-D212-4576-AD95-E0031CEE102B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pPr algn="ctr"/>
          <a:r>
            <a:rPr lang="en-US" sz="2400" dirty="0"/>
            <a:t>Jesus Teaches in Parables</a:t>
          </a:r>
        </a:p>
        <a:p>
          <a:pPr algn="l"/>
          <a:r>
            <a:rPr lang="en-US" sz="2400" dirty="0"/>
            <a:t>1.  New Wine in New Bottles (Luke 5:37-39)</a:t>
          </a:r>
        </a:p>
        <a:p>
          <a:pPr algn="l"/>
          <a:r>
            <a:rPr lang="en-US" sz="2400" dirty="0"/>
            <a:t>2.  Let us Bind the Strong Man (Mark 3:23-30)</a:t>
          </a:r>
        </a:p>
        <a:p>
          <a:pPr algn="l"/>
          <a:r>
            <a:rPr lang="en-US" sz="2400" dirty="0"/>
            <a:t>3.  Is My House Built on Rock? (Luke6:46-49)</a:t>
          </a:r>
        </a:p>
        <a:p>
          <a:pPr algn="l"/>
          <a:r>
            <a:rPr lang="en-US" sz="2400" dirty="0"/>
            <a:t>4.  </a:t>
          </a:r>
          <a:r>
            <a:rPr lang="en-US" sz="2400" b="0" u="sng" dirty="0"/>
            <a:t>Asaph’s Secret Revealed (Matthew 13:1-52) </a:t>
          </a:r>
        </a:p>
        <a:p>
          <a:pPr algn="l"/>
          <a:r>
            <a:rPr lang="en-US" sz="2400" dirty="0"/>
            <a:t>5.  Defiled Eating &amp; Words (Mark 7:1-23)</a:t>
          </a:r>
        </a:p>
        <a:p>
          <a:pPr algn="l"/>
          <a:r>
            <a:rPr lang="en-US" sz="2400" dirty="0"/>
            <a:t>6. Workers’ Time in the Vineyard  (Mt 20:1-16)</a:t>
          </a:r>
        </a:p>
        <a:p>
          <a:pPr algn="l"/>
          <a:r>
            <a:rPr lang="en-US" sz="2400" dirty="0"/>
            <a:t>7.  The Rich Fool (Luke 12:13-21)</a:t>
          </a:r>
        </a:p>
        <a:p>
          <a:pPr algn="l"/>
          <a:r>
            <a:rPr lang="en-US" sz="2400" dirty="0"/>
            <a:t>8.  God’s Fairness Acts (Luke 12:41-48)</a:t>
          </a:r>
        </a:p>
        <a:p>
          <a:pPr algn="l"/>
          <a:r>
            <a:rPr lang="en-US" sz="2400" dirty="0"/>
            <a:t>9.  The Barren Fig Tree for 3+ Years (Luke 13:6-9)</a:t>
          </a:r>
        </a:p>
        <a:p>
          <a:pPr algn="l"/>
          <a:r>
            <a:rPr lang="en-US" sz="2400" dirty="0"/>
            <a:t>10.  Lost &amp; Found Sheep, Silver, &amp; Son (Lu 15:1-32)</a:t>
          </a:r>
        </a:p>
      </dgm:t>
    </dgm:pt>
    <dgm:pt modelId="{05C68778-4295-443B-AEC7-A6A3560666AC}" type="sibTrans" cxnId="{D4EEE82B-2F8F-438D-9DC3-F48790E5C7A4}">
      <dgm:prSet/>
      <dgm:spPr/>
      <dgm:t>
        <a:bodyPr/>
        <a:lstStyle/>
        <a:p>
          <a:endParaRPr lang="en-US" sz="3200"/>
        </a:p>
      </dgm:t>
    </dgm:pt>
    <dgm:pt modelId="{BAB21EC9-4A22-4968-8D0D-3824B2256B04}" type="parTrans" cxnId="{D4EEE82B-2F8F-438D-9DC3-F48790E5C7A4}">
      <dgm:prSet/>
      <dgm:spPr/>
      <dgm:t>
        <a:bodyPr/>
        <a:lstStyle/>
        <a:p>
          <a:endParaRPr lang="en-US" sz="3200"/>
        </a:p>
      </dgm:t>
    </dgm:pt>
    <dgm:pt modelId="{7C7C8AE0-A7C6-43C0-A15E-A1B0E32FE898}" type="pres">
      <dgm:prSet presAssocID="{AF333EA7-FC35-4F29-9609-CCCBA411E5D3}" presName="vert0" presStyleCnt="0">
        <dgm:presLayoutVars>
          <dgm:dir/>
          <dgm:animOne val="branch"/>
          <dgm:animLvl val="lvl"/>
        </dgm:presLayoutVars>
      </dgm:prSet>
      <dgm:spPr/>
    </dgm:pt>
    <dgm:pt modelId="{C90FEED4-1CE9-45BD-90A7-3E4555B209DA}" type="pres">
      <dgm:prSet presAssocID="{1F6395EB-D212-4576-AD95-E0031CEE102B}" presName="thickLine" presStyleLbl="alignNode1" presStyleIdx="0" presStyleCnt="11"/>
      <dgm:spPr/>
    </dgm:pt>
    <dgm:pt modelId="{A1D15EB4-96CD-476D-B320-D93FBDA9A87D}" type="pres">
      <dgm:prSet presAssocID="{1F6395EB-D212-4576-AD95-E0031CEE102B}" presName="horz1" presStyleCnt="0"/>
      <dgm:spPr/>
    </dgm:pt>
    <dgm:pt modelId="{8B8E1A95-3DB2-4A32-9ED1-FDE72B4DE216}" type="pres">
      <dgm:prSet presAssocID="{1F6395EB-D212-4576-AD95-E0031CEE102B}" presName="tx1" presStyleLbl="revTx" presStyleIdx="0" presStyleCnt="11"/>
      <dgm:spPr/>
    </dgm:pt>
    <dgm:pt modelId="{544DA901-5FCA-4520-ADBE-BB59F8A27792}" type="pres">
      <dgm:prSet presAssocID="{1F6395EB-D212-4576-AD95-E0031CEE102B}" presName="vert1" presStyleCnt="0"/>
      <dgm:spPr/>
    </dgm:pt>
    <dgm:pt modelId="{5BEDFCCF-2B56-42E2-962D-AF2986857456}" type="pres">
      <dgm:prSet presAssocID="{038BA18E-3D5E-46CF-A15F-2D8369C7F983}" presName="thickLine" presStyleLbl="alignNode1" presStyleIdx="1" presStyleCnt="11"/>
      <dgm:spPr/>
    </dgm:pt>
    <dgm:pt modelId="{7A1C94F3-14D3-4007-8DEC-8BC1E4E6FE2D}" type="pres">
      <dgm:prSet presAssocID="{038BA18E-3D5E-46CF-A15F-2D8369C7F983}" presName="horz1" presStyleCnt="0"/>
      <dgm:spPr/>
    </dgm:pt>
    <dgm:pt modelId="{8FF01DF2-F553-4BF1-B8BF-050DC1097D30}" type="pres">
      <dgm:prSet presAssocID="{038BA18E-3D5E-46CF-A15F-2D8369C7F983}" presName="tx1" presStyleLbl="revTx" presStyleIdx="1" presStyleCnt="11"/>
      <dgm:spPr/>
    </dgm:pt>
    <dgm:pt modelId="{EDF1260A-0E81-4BD3-B199-894ADD26443D}" type="pres">
      <dgm:prSet presAssocID="{038BA18E-3D5E-46CF-A15F-2D8369C7F983}" presName="vert1" presStyleCnt="0"/>
      <dgm:spPr/>
    </dgm:pt>
    <dgm:pt modelId="{621A9141-4842-44F8-8576-BA089FDBE9DA}" type="pres">
      <dgm:prSet presAssocID="{31266D22-31E5-4A3E-A77B-4CA67BF4FA87}" presName="thickLine" presStyleLbl="alignNode1" presStyleIdx="2" presStyleCnt="11"/>
      <dgm:spPr/>
    </dgm:pt>
    <dgm:pt modelId="{6D44E615-90A8-4413-B822-95ED8F83FCE8}" type="pres">
      <dgm:prSet presAssocID="{31266D22-31E5-4A3E-A77B-4CA67BF4FA87}" presName="horz1" presStyleCnt="0"/>
      <dgm:spPr/>
    </dgm:pt>
    <dgm:pt modelId="{5979FC4F-A7F7-46B9-B350-8411B63B6BB1}" type="pres">
      <dgm:prSet presAssocID="{31266D22-31E5-4A3E-A77B-4CA67BF4FA87}" presName="tx1" presStyleLbl="revTx" presStyleIdx="2" presStyleCnt="11"/>
      <dgm:spPr/>
    </dgm:pt>
    <dgm:pt modelId="{2DDAD6C4-D1F4-41E1-9972-31BDC1E54676}" type="pres">
      <dgm:prSet presAssocID="{31266D22-31E5-4A3E-A77B-4CA67BF4FA87}" presName="vert1" presStyleCnt="0"/>
      <dgm:spPr/>
    </dgm:pt>
    <dgm:pt modelId="{4C3E0E7F-6CC6-4023-8840-E924F054F1DE}" type="pres">
      <dgm:prSet presAssocID="{FF89F709-C8E7-4944-920E-DF54A51A7703}" presName="thickLine" presStyleLbl="alignNode1" presStyleIdx="3" presStyleCnt="11"/>
      <dgm:spPr/>
    </dgm:pt>
    <dgm:pt modelId="{87EF3829-41F4-4500-840E-BF74369924C1}" type="pres">
      <dgm:prSet presAssocID="{FF89F709-C8E7-4944-920E-DF54A51A7703}" presName="horz1" presStyleCnt="0"/>
      <dgm:spPr/>
    </dgm:pt>
    <dgm:pt modelId="{7CA3D5E2-DFF6-4E1F-9454-76D1AB140E80}" type="pres">
      <dgm:prSet presAssocID="{FF89F709-C8E7-4944-920E-DF54A51A7703}" presName="tx1" presStyleLbl="revTx" presStyleIdx="3" presStyleCnt="11"/>
      <dgm:spPr/>
    </dgm:pt>
    <dgm:pt modelId="{8E5F2A49-B089-4A29-8CBB-6EFF0A79F7A0}" type="pres">
      <dgm:prSet presAssocID="{FF89F709-C8E7-4944-920E-DF54A51A7703}" presName="vert1" presStyleCnt="0"/>
      <dgm:spPr/>
    </dgm:pt>
    <dgm:pt modelId="{3529B619-F1F8-4130-8C76-366D5E6FF5BF}" type="pres">
      <dgm:prSet presAssocID="{DB9BE549-6F11-4FC9-A644-59E6A23F5845}" presName="thickLine" presStyleLbl="alignNode1" presStyleIdx="4" presStyleCnt="11"/>
      <dgm:spPr/>
    </dgm:pt>
    <dgm:pt modelId="{E1981C6F-5832-4425-8FB1-786E45FC773B}" type="pres">
      <dgm:prSet presAssocID="{DB9BE549-6F11-4FC9-A644-59E6A23F5845}" presName="horz1" presStyleCnt="0"/>
      <dgm:spPr/>
    </dgm:pt>
    <dgm:pt modelId="{8374CF8A-2E82-4793-9C36-4215462A2B58}" type="pres">
      <dgm:prSet presAssocID="{DB9BE549-6F11-4FC9-A644-59E6A23F5845}" presName="tx1" presStyleLbl="revTx" presStyleIdx="4" presStyleCnt="11"/>
      <dgm:spPr/>
    </dgm:pt>
    <dgm:pt modelId="{4FD30774-9F15-42F6-9C39-7E9DD8CAB027}" type="pres">
      <dgm:prSet presAssocID="{DB9BE549-6F11-4FC9-A644-59E6A23F5845}" presName="vert1" presStyleCnt="0"/>
      <dgm:spPr/>
    </dgm:pt>
    <dgm:pt modelId="{99DE683E-B68E-41F1-9C09-96DB3F541382}" type="pres">
      <dgm:prSet presAssocID="{5F52A6FC-FEF9-434F-A388-15DEF4953CC7}" presName="thickLine" presStyleLbl="alignNode1" presStyleIdx="5" presStyleCnt="11"/>
      <dgm:spPr/>
    </dgm:pt>
    <dgm:pt modelId="{36D12782-410A-4021-AE5E-A876FF790C72}" type="pres">
      <dgm:prSet presAssocID="{5F52A6FC-FEF9-434F-A388-15DEF4953CC7}" presName="horz1" presStyleCnt="0"/>
      <dgm:spPr/>
    </dgm:pt>
    <dgm:pt modelId="{DBFC0761-0C25-48C6-A211-3580DCB7D1CA}" type="pres">
      <dgm:prSet presAssocID="{5F52A6FC-FEF9-434F-A388-15DEF4953CC7}" presName="tx1" presStyleLbl="revTx" presStyleIdx="5" presStyleCnt="11"/>
      <dgm:spPr/>
    </dgm:pt>
    <dgm:pt modelId="{28D86261-48AA-495E-8272-3D37D56C286F}" type="pres">
      <dgm:prSet presAssocID="{5F52A6FC-FEF9-434F-A388-15DEF4953CC7}" presName="vert1" presStyleCnt="0"/>
      <dgm:spPr/>
    </dgm:pt>
    <dgm:pt modelId="{A8E3215D-B799-4C9E-A2B0-5D5D2F1E37C5}" type="pres">
      <dgm:prSet presAssocID="{F97C261D-3B64-4026-9BA9-F40972B8CDBE}" presName="thickLine" presStyleLbl="alignNode1" presStyleIdx="6" presStyleCnt="11"/>
      <dgm:spPr/>
    </dgm:pt>
    <dgm:pt modelId="{20AAAB4A-531D-4853-8D73-DA207BB300A0}" type="pres">
      <dgm:prSet presAssocID="{F97C261D-3B64-4026-9BA9-F40972B8CDBE}" presName="horz1" presStyleCnt="0"/>
      <dgm:spPr/>
    </dgm:pt>
    <dgm:pt modelId="{5F8BFD87-4E0B-4DF9-A25B-1AD3608DE72F}" type="pres">
      <dgm:prSet presAssocID="{F97C261D-3B64-4026-9BA9-F40972B8CDBE}" presName="tx1" presStyleLbl="revTx" presStyleIdx="6" presStyleCnt="11"/>
      <dgm:spPr/>
    </dgm:pt>
    <dgm:pt modelId="{E43AF328-EE30-430E-997B-30604E11DA70}" type="pres">
      <dgm:prSet presAssocID="{F97C261D-3B64-4026-9BA9-F40972B8CDBE}" presName="vert1" presStyleCnt="0"/>
      <dgm:spPr/>
    </dgm:pt>
    <dgm:pt modelId="{DE31A2DC-5914-4D9B-896A-E1E93E975756}" type="pres">
      <dgm:prSet presAssocID="{80D20FA7-89C6-4444-9DE5-2206F480D886}" presName="thickLine" presStyleLbl="alignNode1" presStyleIdx="7" presStyleCnt="11"/>
      <dgm:spPr/>
    </dgm:pt>
    <dgm:pt modelId="{2A41414C-CB94-4D50-89C1-B83C8879F944}" type="pres">
      <dgm:prSet presAssocID="{80D20FA7-89C6-4444-9DE5-2206F480D886}" presName="horz1" presStyleCnt="0"/>
      <dgm:spPr/>
    </dgm:pt>
    <dgm:pt modelId="{07B19D60-22FE-4485-9A8F-583C6949CA1C}" type="pres">
      <dgm:prSet presAssocID="{80D20FA7-89C6-4444-9DE5-2206F480D886}" presName="tx1" presStyleLbl="revTx" presStyleIdx="7" presStyleCnt="11"/>
      <dgm:spPr/>
    </dgm:pt>
    <dgm:pt modelId="{1BE72D4F-26C1-454C-959D-DF80B0C3A639}" type="pres">
      <dgm:prSet presAssocID="{80D20FA7-89C6-4444-9DE5-2206F480D886}" presName="vert1" presStyleCnt="0"/>
      <dgm:spPr/>
    </dgm:pt>
    <dgm:pt modelId="{F2553E31-57C8-4CA0-A2FC-EC7440D81EDB}" type="pres">
      <dgm:prSet presAssocID="{54B0E46E-7EB5-497F-93D4-8E56F71297B2}" presName="thickLine" presStyleLbl="alignNode1" presStyleIdx="8" presStyleCnt="11"/>
      <dgm:spPr/>
    </dgm:pt>
    <dgm:pt modelId="{BD342B1A-DBE7-4090-8F2D-8963F08B9178}" type="pres">
      <dgm:prSet presAssocID="{54B0E46E-7EB5-497F-93D4-8E56F71297B2}" presName="horz1" presStyleCnt="0"/>
      <dgm:spPr/>
    </dgm:pt>
    <dgm:pt modelId="{280C1FE5-DBB4-42D9-BAAA-02ED0AA6EBE7}" type="pres">
      <dgm:prSet presAssocID="{54B0E46E-7EB5-497F-93D4-8E56F71297B2}" presName="tx1" presStyleLbl="revTx" presStyleIdx="8" presStyleCnt="11"/>
      <dgm:spPr/>
    </dgm:pt>
    <dgm:pt modelId="{5A9023B7-3D41-4E9D-8E1B-1D1EDC114A7F}" type="pres">
      <dgm:prSet presAssocID="{54B0E46E-7EB5-497F-93D4-8E56F71297B2}" presName="vert1" presStyleCnt="0"/>
      <dgm:spPr/>
    </dgm:pt>
    <dgm:pt modelId="{0C7FAB5F-6D48-48CF-9E36-47643C4D10FE}" type="pres">
      <dgm:prSet presAssocID="{2C8BAF5A-6EBF-4898-B254-FFABCBF06E53}" presName="thickLine" presStyleLbl="alignNode1" presStyleIdx="9" presStyleCnt="11"/>
      <dgm:spPr/>
    </dgm:pt>
    <dgm:pt modelId="{FEC19063-61FD-4BB1-AC73-C6B2EDAE12DC}" type="pres">
      <dgm:prSet presAssocID="{2C8BAF5A-6EBF-4898-B254-FFABCBF06E53}" presName="horz1" presStyleCnt="0"/>
      <dgm:spPr/>
    </dgm:pt>
    <dgm:pt modelId="{BAF8EEF6-156B-46E6-B876-09D90F8F5657}" type="pres">
      <dgm:prSet presAssocID="{2C8BAF5A-6EBF-4898-B254-FFABCBF06E53}" presName="tx1" presStyleLbl="revTx" presStyleIdx="9" presStyleCnt="11"/>
      <dgm:spPr/>
    </dgm:pt>
    <dgm:pt modelId="{76144850-CEAB-466E-A588-690BA611BCDF}" type="pres">
      <dgm:prSet presAssocID="{2C8BAF5A-6EBF-4898-B254-FFABCBF06E53}" presName="vert1" presStyleCnt="0"/>
      <dgm:spPr/>
    </dgm:pt>
    <dgm:pt modelId="{43D47E37-5F0D-4926-904C-E2DF7F28E80F}" type="pres">
      <dgm:prSet presAssocID="{81FAB051-C0DA-4525-B8DB-9813C67DCEB9}" presName="thickLine" presStyleLbl="alignNode1" presStyleIdx="10" presStyleCnt="11"/>
      <dgm:spPr/>
    </dgm:pt>
    <dgm:pt modelId="{B0C3F972-EDBB-4DAC-BB4B-7197E7729283}" type="pres">
      <dgm:prSet presAssocID="{81FAB051-C0DA-4525-B8DB-9813C67DCEB9}" presName="horz1" presStyleCnt="0"/>
      <dgm:spPr/>
    </dgm:pt>
    <dgm:pt modelId="{20AADE60-D4C6-4D4E-8164-D5A54385FBFC}" type="pres">
      <dgm:prSet presAssocID="{81FAB051-C0DA-4525-B8DB-9813C67DCEB9}" presName="tx1" presStyleLbl="revTx" presStyleIdx="10" presStyleCnt="11"/>
      <dgm:spPr/>
    </dgm:pt>
    <dgm:pt modelId="{CF627ED8-8783-4DFD-ADFD-DCD1EFBC76B6}" type="pres">
      <dgm:prSet presAssocID="{81FAB051-C0DA-4525-B8DB-9813C67DCEB9}" presName="vert1" presStyleCnt="0"/>
      <dgm:spPr/>
    </dgm:pt>
  </dgm:ptLst>
  <dgm:cxnLst>
    <dgm:cxn modelId="{89D83105-8163-43CE-B771-9C3BF1B51DDD}" srcId="{AF333EA7-FC35-4F29-9609-CCCBA411E5D3}" destId="{2C8BAF5A-6EBF-4898-B254-FFABCBF06E53}" srcOrd="9" destOrd="0" parTransId="{EA98CDD3-5FF5-49C7-84F6-17D204FB9FD7}" sibTransId="{A9706C7D-160A-46C7-B9F5-8E4786EF451A}"/>
    <dgm:cxn modelId="{AD34F505-465D-4C10-857D-A1D7A0BB8D30}" type="presOf" srcId="{54B0E46E-7EB5-497F-93D4-8E56F71297B2}" destId="{280C1FE5-DBB4-42D9-BAAA-02ED0AA6EBE7}" srcOrd="0" destOrd="0" presId="urn:microsoft.com/office/officeart/2008/layout/LinedList"/>
    <dgm:cxn modelId="{34E1A511-77B8-45DA-B8E1-0A17278C28F2}" srcId="{AF333EA7-FC35-4F29-9609-CCCBA411E5D3}" destId="{80D20FA7-89C6-4444-9DE5-2206F480D886}" srcOrd="7" destOrd="0" parTransId="{4F7721CA-E28F-4FDB-9A43-A7D5F583B612}" sibTransId="{53356F85-2362-45C7-86C3-3E8BB72F1ABF}"/>
    <dgm:cxn modelId="{F6C5E014-9A9E-4E2C-B724-77DA925D7095}" srcId="{AF333EA7-FC35-4F29-9609-CCCBA411E5D3}" destId="{FF89F709-C8E7-4944-920E-DF54A51A7703}" srcOrd="3" destOrd="0" parTransId="{F3400C40-520C-498E-B4F8-BE436FE33894}" sibTransId="{645D1132-B828-46DF-B674-C08432F38397}"/>
    <dgm:cxn modelId="{1D372E1B-96BA-4E6D-8A7D-985AB930501B}" type="presOf" srcId="{80D20FA7-89C6-4444-9DE5-2206F480D886}" destId="{07B19D60-22FE-4485-9A8F-583C6949CA1C}" srcOrd="0" destOrd="0" presId="urn:microsoft.com/office/officeart/2008/layout/LinedList"/>
    <dgm:cxn modelId="{86F5BB1B-6079-4592-AADC-9F5075150125}" type="presOf" srcId="{2C8BAF5A-6EBF-4898-B254-FFABCBF06E53}" destId="{BAF8EEF6-156B-46E6-B876-09D90F8F5657}" srcOrd="0" destOrd="0" presId="urn:microsoft.com/office/officeart/2008/layout/LinedList"/>
    <dgm:cxn modelId="{D4EEE82B-2F8F-438D-9DC3-F48790E5C7A4}" srcId="{AF333EA7-FC35-4F29-9609-CCCBA411E5D3}" destId="{1F6395EB-D212-4576-AD95-E0031CEE102B}" srcOrd="0" destOrd="0" parTransId="{BAB21EC9-4A22-4968-8D0D-3824B2256B04}" sibTransId="{05C68778-4295-443B-AEC7-A6A3560666AC}"/>
    <dgm:cxn modelId="{765A9338-0E0B-40D4-8EAF-35568386AF7A}" srcId="{AF333EA7-FC35-4F29-9609-CCCBA411E5D3}" destId="{038BA18E-3D5E-46CF-A15F-2D8369C7F983}" srcOrd="1" destOrd="0" parTransId="{A5899AB8-1E54-4774-A294-9CEC1F4AF7D0}" sibTransId="{7F121960-E5ED-41EC-BF8C-9A41099F6CDE}"/>
    <dgm:cxn modelId="{76F0F53D-F328-4E6E-B670-5B34F76FA690}" srcId="{AF333EA7-FC35-4F29-9609-CCCBA411E5D3}" destId="{54B0E46E-7EB5-497F-93D4-8E56F71297B2}" srcOrd="8" destOrd="0" parTransId="{9F0A1606-EE60-4F77-BE07-691DB2DB1502}" sibTransId="{326918B6-5636-4BA0-A3F2-5C45C0AF75A1}"/>
    <dgm:cxn modelId="{6F23F469-1F9A-4DB2-B64C-E2D6C47B5966}" srcId="{AF333EA7-FC35-4F29-9609-CCCBA411E5D3}" destId="{81FAB051-C0DA-4525-B8DB-9813C67DCEB9}" srcOrd="10" destOrd="0" parTransId="{45AF26B9-17D9-40ED-9902-4CE9CB91EED1}" sibTransId="{89F98E16-FA66-4896-81CD-77B520642822}"/>
    <dgm:cxn modelId="{1BD2F373-318E-4CF6-A3F9-BB12E989F1E3}" type="presOf" srcId="{FF89F709-C8E7-4944-920E-DF54A51A7703}" destId="{7CA3D5E2-DFF6-4E1F-9454-76D1AB140E80}" srcOrd="0" destOrd="0" presId="urn:microsoft.com/office/officeart/2008/layout/LinedList"/>
    <dgm:cxn modelId="{F5F9748A-6F92-41D8-80B3-C08C8265BEA4}" type="presOf" srcId="{AF333EA7-FC35-4F29-9609-CCCBA411E5D3}" destId="{7C7C8AE0-A7C6-43C0-A15E-A1B0E32FE898}" srcOrd="0" destOrd="0" presId="urn:microsoft.com/office/officeart/2008/layout/LinedList"/>
    <dgm:cxn modelId="{DC1D3F8D-A4F2-47A7-91EB-808AE761ADE4}" type="presOf" srcId="{31266D22-31E5-4A3E-A77B-4CA67BF4FA87}" destId="{5979FC4F-A7F7-46B9-B350-8411B63B6BB1}" srcOrd="0" destOrd="0" presId="urn:microsoft.com/office/officeart/2008/layout/LinedList"/>
    <dgm:cxn modelId="{1791019F-5817-4563-97B1-B8E45A236C1A}" srcId="{AF333EA7-FC35-4F29-9609-CCCBA411E5D3}" destId="{5F52A6FC-FEF9-434F-A388-15DEF4953CC7}" srcOrd="5" destOrd="0" parTransId="{F1086798-15D2-4487-9274-0A0EB0F5465B}" sibTransId="{5EFA268F-5E27-40DB-A07E-C93654734D62}"/>
    <dgm:cxn modelId="{2E22CEA4-3E2D-471E-98C0-767E557DB49E}" srcId="{AF333EA7-FC35-4F29-9609-CCCBA411E5D3}" destId="{DB9BE549-6F11-4FC9-A644-59E6A23F5845}" srcOrd="4" destOrd="0" parTransId="{F864716E-FA52-4050-AB5A-F840EC8ED395}" sibTransId="{001EB5BE-191F-41FE-A703-F48CB64DFFCA}"/>
    <dgm:cxn modelId="{744D6FC0-681F-4B59-8AFE-06003E045940}" type="presOf" srcId="{5F52A6FC-FEF9-434F-A388-15DEF4953CC7}" destId="{DBFC0761-0C25-48C6-A211-3580DCB7D1CA}" srcOrd="0" destOrd="0" presId="urn:microsoft.com/office/officeart/2008/layout/LinedList"/>
    <dgm:cxn modelId="{CCE96DC7-976D-46B3-A5A6-CB4FC4BB50CB}" srcId="{AF333EA7-FC35-4F29-9609-CCCBA411E5D3}" destId="{31266D22-31E5-4A3E-A77B-4CA67BF4FA87}" srcOrd="2" destOrd="0" parTransId="{BC3F7819-D877-487B-ACB0-50D6D1A9CFE8}" sibTransId="{4025E51E-DD28-4746-BD55-BAC51E85175D}"/>
    <dgm:cxn modelId="{A5F490CA-25BC-4ECA-905F-16B31E38D6FB}" type="presOf" srcId="{038BA18E-3D5E-46CF-A15F-2D8369C7F983}" destId="{8FF01DF2-F553-4BF1-B8BF-050DC1097D30}" srcOrd="0" destOrd="0" presId="urn:microsoft.com/office/officeart/2008/layout/LinedList"/>
    <dgm:cxn modelId="{BF7ECCD9-8D16-46CF-A69B-57B9A005A17C}" type="presOf" srcId="{DB9BE549-6F11-4FC9-A644-59E6A23F5845}" destId="{8374CF8A-2E82-4793-9C36-4215462A2B58}" srcOrd="0" destOrd="0" presId="urn:microsoft.com/office/officeart/2008/layout/LinedList"/>
    <dgm:cxn modelId="{2B3863DE-9993-4CE6-A24C-D46726F1B657}" srcId="{AF333EA7-FC35-4F29-9609-CCCBA411E5D3}" destId="{F97C261D-3B64-4026-9BA9-F40972B8CDBE}" srcOrd="6" destOrd="0" parTransId="{073C02AB-8F13-4428-8417-1A1DAC366EE7}" sibTransId="{7EC72DC3-414D-468D-9E52-E571C06A11C5}"/>
    <dgm:cxn modelId="{9BC1A0EC-B337-4A83-8F77-22461F55EA4B}" type="presOf" srcId="{81FAB051-C0DA-4525-B8DB-9813C67DCEB9}" destId="{20AADE60-D4C6-4D4E-8164-D5A54385FBFC}" srcOrd="0" destOrd="0" presId="urn:microsoft.com/office/officeart/2008/layout/LinedList"/>
    <dgm:cxn modelId="{0649C6F5-2E19-42A5-8537-962847747F7E}" type="presOf" srcId="{1F6395EB-D212-4576-AD95-E0031CEE102B}" destId="{8B8E1A95-3DB2-4A32-9ED1-FDE72B4DE216}" srcOrd="0" destOrd="0" presId="urn:microsoft.com/office/officeart/2008/layout/LinedList"/>
    <dgm:cxn modelId="{9C65C8FF-BF7C-45FA-A729-62F37B790BD0}" type="presOf" srcId="{F97C261D-3B64-4026-9BA9-F40972B8CDBE}" destId="{5F8BFD87-4E0B-4DF9-A25B-1AD3608DE72F}" srcOrd="0" destOrd="0" presId="urn:microsoft.com/office/officeart/2008/layout/LinedList"/>
    <dgm:cxn modelId="{75E1D34B-20F9-49AB-9F78-E8EAF8B85036}" type="presParOf" srcId="{7C7C8AE0-A7C6-43C0-A15E-A1B0E32FE898}" destId="{C90FEED4-1CE9-45BD-90A7-3E4555B209DA}" srcOrd="0" destOrd="0" presId="urn:microsoft.com/office/officeart/2008/layout/LinedList"/>
    <dgm:cxn modelId="{0256CCE5-6358-4FBB-967F-FE83AFA2D3FC}" type="presParOf" srcId="{7C7C8AE0-A7C6-43C0-A15E-A1B0E32FE898}" destId="{A1D15EB4-96CD-476D-B320-D93FBDA9A87D}" srcOrd="1" destOrd="0" presId="urn:microsoft.com/office/officeart/2008/layout/LinedList"/>
    <dgm:cxn modelId="{DC7C9587-81F9-40FD-AA1A-DD313757DEE8}" type="presParOf" srcId="{A1D15EB4-96CD-476D-B320-D93FBDA9A87D}" destId="{8B8E1A95-3DB2-4A32-9ED1-FDE72B4DE216}" srcOrd="0" destOrd="0" presId="urn:microsoft.com/office/officeart/2008/layout/LinedList"/>
    <dgm:cxn modelId="{3848BA9A-B86C-45E0-A7B2-DBEAB2EF26E0}" type="presParOf" srcId="{A1D15EB4-96CD-476D-B320-D93FBDA9A87D}" destId="{544DA901-5FCA-4520-ADBE-BB59F8A27792}" srcOrd="1" destOrd="0" presId="urn:microsoft.com/office/officeart/2008/layout/LinedList"/>
    <dgm:cxn modelId="{AADEBE7A-57DD-4526-875E-D0D6E113B6BE}" type="presParOf" srcId="{7C7C8AE0-A7C6-43C0-A15E-A1B0E32FE898}" destId="{5BEDFCCF-2B56-42E2-962D-AF2986857456}" srcOrd="2" destOrd="0" presId="urn:microsoft.com/office/officeart/2008/layout/LinedList"/>
    <dgm:cxn modelId="{7B359F47-EEEF-4E43-9742-D9F68224CB43}" type="presParOf" srcId="{7C7C8AE0-A7C6-43C0-A15E-A1B0E32FE898}" destId="{7A1C94F3-14D3-4007-8DEC-8BC1E4E6FE2D}" srcOrd="3" destOrd="0" presId="urn:microsoft.com/office/officeart/2008/layout/LinedList"/>
    <dgm:cxn modelId="{3079FB04-DF5A-442E-A076-84037DE2593D}" type="presParOf" srcId="{7A1C94F3-14D3-4007-8DEC-8BC1E4E6FE2D}" destId="{8FF01DF2-F553-4BF1-B8BF-050DC1097D30}" srcOrd="0" destOrd="0" presId="urn:microsoft.com/office/officeart/2008/layout/LinedList"/>
    <dgm:cxn modelId="{D6D77B9E-5778-4471-8D8E-A5E85FAD02E3}" type="presParOf" srcId="{7A1C94F3-14D3-4007-8DEC-8BC1E4E6FE2D}" destId="{EDF1260A-0E81-4BD3-B199-894ADD26443D}" srcOrd="1" destOrd="0" presId="urn:microsoft.com/office/officeart/2008/layout/LinedList"/>
    <dgm:cxn modelId="{AB7BE1E2-BD19-4F6E-A1C2-F9A97EC5D8DC}" type="presParOf" srcId="{7C7C8AE0-A7C6-43C0-A15E-A1B0E32FE898}" destId="{621A9141-4842-44F8-8576-BA089FDBE9DA}" srcOrd="4" destOrd="0" presId="urn:microsoft.com/office/officeart/2008/layout/LinedList"/>
    <dgm:cxn modelId="{32768950-2027-4A55-8038-3B5567B8A8CE}" type="presParOf" srcId="{7C7C8AE0-A7C6-43C0-A15E-A1B0E32FE898}" destId="{6D44E615-90A8-4413-B822-95ED8F83FCE8}" srcOrd="5" destOrd="0" presId="urn:microsoft.com/office/officeart/2008/layout/LinedList"/>
    <dgm:cxn modelId="{C7FC9C36-C074-4892-BB39-DFE7447511B4}" type="presParOf" srcId="{6D44E615-90A8-4413-B822-95ED8F83FCE8}" destId="{5979FC4F-A7F7-46B9-B350-8411B63B6BB1}" srcOrd="0" destOrd="0" presId="urn:microsoft.com/office/officeart/2008/layout/LinedList"/>
    <dgm:cxn modelId="{11E58B48-4800-4142-82F2-6AA26BC9A412}" type="presParOf" srcId="{6D44E615-90A8-4413-B822-95ED8F83FCE8}" destId="{2DDAD6C4-D1F4-41E1-9972-31BDC1E54676}" srcOrd="1" destOrd="0" presId="urn:microsoft.com/office/officeart/2008/layout/LinedList"/>
    <dgm:cxn modelId="{DA2132C1-63FC-4623-96C2-985E33FE7FEF}" type="presParOf" srcId="{7C7C8AE0-A7C6-43C0-A15E-A1B0E32FE898}" destId="{4C3E0E7F-6CC6-4023-8840-E924F054F1DE}" srcOrd="6" destOrd="0" presId="urn:microsoft.com/office/officeart/2008/layout/LinedList"/>
    <dgm:cxn modelId="{82828003-ADD6-4A85-A15C-DA30C5E67E81}" type="presParOf" srcId="{7C7C8AE0-A7C6-43C0-A15E-A1B0E32FE898}" destId="{87EF3829-41F4-4500-840E-BF74369924C1}" srcOrd="7" destOrd="0" presId="urn:microsoft.com/office/officeart/2008/layout/LinedList"/>
    <dgm:cxn modelId="{56B2C1CF-B4DE-4932-8AEA-A73938BCD3AA}" type="presParOf" srcId="{87EF3829-41F4-4500-840E-BF74369924C1}" destId="{7CA3D5E2-DFF6-4E1F-9454-76D1AB140E80}" srcOrd="0" destOrd="0" presId="urn:microsoft.com/office/officeart/2008/layout/LinedList"/>
    <dgm:cxn modelId="{2FD41664-D74C-45BD-9D05-2CCB308407B5}" type="presParOf" srcId="{87EF3829-41F4-4500-840E-BF74369924C1}" destId="{8E5F2A49-B089-4A29-8CBB-6EFF0A79F7A0}" srcOrd="1" destOrd="0" presId="urn:microsoft.com/office/officeart/2008/layout/LinedList"/>
    <dgm:cxn modelId="{B6CC1A75-ED2D-456C-85CA-F601F65E14F9}" type="presParOf" srcId="{7C7C8AE0-A7C6-43C0-A15E-A1B0E32FE898}" destId="{3529B619-F1F8-4130-8C76-366D5E6FF5BF}" srcOrd="8" destOrd="0" presId="urn:microsoft.com/office/officeart/2008/layout/LinedList"/>
    <dgm:cxn modelId="{1CFDCB18-6B99-4187-BF57-2DA0F0146BE9}" type="presParOf" srcId="{7C7C8AE0-A7C6-43C0-A15E-A1B0E32FE898}" destId="{E1981C6F-5832-4425-8FB1-786E45FC773B}" srcOrd="9" destOrd="0" presId="urn:microsoft.com/office/officeart/2008/layout/LinedList"/>
    <dgm:cxn modelId="{0D9F7377-072C-4BA9-BD2E-804361FE7EA2}" type="presParOf" srcId="{E1981C6F-5832-4425-8FB1-786E45FC773B}" destId="{8374CF8A-2E82-4793-9C36-4215462A2B58}" srcOrd="0" destOrd="0" presId="urn:microsoft.com/office/officeart/2008/layout/LinedList"/>
    <dgm:cxn modelId="{CFCA2079-2920-49E3-B784-30C8A1405D6B}" type="presParOf" srcId="{E1981C6F-5832-4425-8FB1-786E45FC773B}" destId="{4FD30774-9F15-42F6-9C39-7E9DD8CAB027}" srcOrd="1" destOrd="0" presId="urn:microsoft.com/office/officeart/2008/layout/LinedList"/>
    <dgm:cxn modelId="{4E84F0DE-5AEA-4890-BE3D-6B47A44E120E}" type="presParOf" srcId="{7C7C8AE0-A7C6-43C0-A15E-A1B0E32FE898}" destId="{99DE683E-B68E-41F1-9C09-96DB3F541382}" srcOrd="10" destOrd="0" presId="urn:microsoft.com/office/officeart/2008/layout/LinedList"/>
    <dgm:cxn modelId="{84DA5CA6-4C19-40BB-9E6C-E7D919742901}" type="presParOf" srcId="{7C7C8AE0-A7C6-43C0-A15E-A1B0E32FE898}" destId="{36D12782-410A-4021-AE5E-A876FF790C72}" srcOrd="11" destOrd="0" presId="urn:microsoft.com/office/officeart/2008/layout/LinedList"/>
    <dgm:cxn modelId="{BC232EAC-C114-4130-91DD-BE209CD4333D}" type="presParOf" srcId="{36D12782-410A-4021-AE5E-A876FF790C72}" destId="{DBFC0761-0C25-48C6-A211-3580DCB7D1CA}" srcOrd="0" destOrd="0" presId="urn:microsoft.com/office/officeart/2008/layout/LinedList"/>
    <dgm:cxn modelId="{12A57574-C53B-489B-9BFD-BC0140F530EB}" type="presParOf" srcId="{36D12782-410A-4021-AE5E-A876FF790C72}" destId="{28D86261-48AA-495E-8272-3D37D56C286F}" srcOrd="1" destOrd="0" presId="urn:microsoft.com/office/officeart/2008/layout/LinedList"/>
    <dgm:cxn modelId="{58DF54C3-99B3-4CD4-95C3-C1183C1794AD}" type="presParOf" srcId="{7C7C8AE0-A7C6-43C0-A15E-A1B0E32FE898}" destId="{A8E3215D-B799-4C9E-A2B0-5D5D2F1E37C5}" srcOrd="12" destOrd="0" presId="urn:microsoft.com/office/officeart/2008/layout/LinedList"/>
    <dgm:cxn modelId="{8BAA15F6-DA90-4E11-8B9E-8F515650E940}" type="presParOf" srcId="{7C7C8AE0-A7C6-43C0-A15E-A1B0E32FE898}" destId="{20AAAB4A-531D-4853-8D73-DA207BB300A0}" srcOrd="13" destOrd="0" presId="urn:microsoft.com/office/officeart/2008/layout/LinedList"/>
    <dgm:cxn modelId="{3B58FCC8-6421-47A0-9B30-4441B0576BBD}" type="presParOf" srcId="{20AAAB4A-531D-4853-8D73-DA207BB300A0}" destId="{5F8BFD87-4E0B-4DF9-A25B-1AD3608DE72F}" srcOrd="0" destOrd="0" presId="urn:microsoft.com/office/officeart/2008/layout/LinedList"/>
    <dgm:cxn modelId="{87AC5DCA-03A0-4DCD-8091-366BAE40264A}" type="presParOf" srcId="{20AAAB4A-531D-4853-8D73-DA207BB300A0}" destId="{E43AF328-EE30-430E-997B-30604E11DA70}" srcOrd="1" destOrd="0" presId="urn:microsoft.com/office/officeart/2008/layout/LinedList"/>
    <dgm:cxn modelId="{54651630-50C8-4763-A9D0-C552A4D16F6E}" type="presParOf" srcId="{7C7C8AE0-A7C6-43C0-A15E-A1B0E32FE898}" destId="{DE31A2DC-5914-4D9B-896A-E1E93E975756}" srcOrd="14" destOrd="0" presId="urn:microsoft.com/office/officeart/2008/layout/LinedList"/>
    <dgm:cxn modelId="{E662D45D-6C15-4680-A8BF-2CAB5C31B36E}" type="presParOf" srcId="{7C7C8AE0-A7C6-43C0-A15E-A1B0E32FE898}" destId="{2A41414C-CB94-4D50-89C1-B83C8879F944}" srcOrd="15" destOrd="0" presId="urn:microsoft.com/office/officeart/2008/layout/LinedList"/>
    <dgm:cxn modelId="{DC004445-C2CE-4496-8944-172B435CC289}" type="presParOf" srcId="{2A41414C-CB94-4D50-89C1-B83C8879F944}" destId="{07B19D60-22FE-4485-9A8F-583C6949CA1C}" srcOrd="0" destOrd="0" presId="urn:microsoft.com/office/officeart/2008/layout/LinedList"/>
    <dgm:cxn modelId="{8CA5BE0A-0E38-4B19-9E7C-1AEB5442D18E}" type="presParOf" srcId="{2A41414C-CB94-4D50-89C1-B83C8879F944}" destId="{1BE72D4F-26C1-454C-959D-DF80B0C3A639}" srcOrd="1" destOrd="0" presId="urn:microsoft.com/office/officeart/2008/layout/LinedList"/>
    <dgm:cxn modelId="{77C9498F-7C08-4223-B5C4-EF2CC15C05E1}" type="presParOf" srcId="{7C7C8AE0-A7C6-43C0-A15E-A1B0E32FE898}" destId="{F2553E31-57C8-4CA0-A2FC-EC7440D81EDB}" srcOrd="16" destOrd="0" presId="urn:microsoft.com/office/officeart/2008/layout/LinedList"/>
    <dgm:cxn modelId="{3294AE3F-6870-4C6A-BAEE-FC8035BB4B30}" type="presParOf" srcId="{7C7C8AE0-A7C6-43C0-A15E-A1B0E32FE898}" destId="{BD342B1A-DBE7-4090-8F2D-8963F08B9178}" srcOrd="17" destOrd="0" presId="urn:microsoft.com/office/officeart/2008/layout/LinedList"/>
    <dgm:cxn modelId="{8EE64753-17D9-4062-BBBA-DF4CAFE12D27}" type="presParOf" srcId="{BD342B1A-DBE7-4090-8F2D-8963F08B9178}" destId="{280C1FE5-DBB4-42D9-BAAA-02ED0AA6EBE7}" srcOrd="0" destOrd="0" presId="urn:microsoft.com/office/officeart/2008/layout/LinedList"/>
    <dgm:cxn modelId="{B85BCF51-DED2-4484-9136-1580A0373A6A}" type="presParOf" srcId="{BD342B1A-DBE7-4090-8F2D-8963F08B9178}" destId="{5A9023B7-3D41-4E9D-8E1B-1D1EDC114A7F}" srcOrd="1" destOrd="0" presId="urn:microsoft.com/office/officeart/2008/layout/LinedList"/>
    <dgm:cxn modelId="{0E35F26C-FEC4-421A-9389-C2B94BD38F89}" type="presParOf" srcId="{7C7C8AE0-A7C6-43C0-A15E-A1B0E32FE898}" destId="{0C7FAB5F-6D48-48CF-9E36-47643C4D10FE}" srcOrd="18" destOrd="0" presId="urn:microsoft.com/office/officeart/2008/layout/LinedList"/>
    <dgm:cxn modelId="{D39B4F0A-D906-4DE5-9635-B4F51F3AFB8C}" type="presParOf" srcId="{7C7C8AE0-A7C6-43C0-A15E-A1B0E32FE898}" destId="{FEC19063-61FD-4BB1-AC73-C6B2EDAE12DC}" srcOrd="19" destOrd="0" presId="urn:microsoft.com/office/officeart/2008/layout/LinedList"/>
    <dgm:cxn modelId="{2143A654-9487-4ED4-AA40-04BDC3F6CCF0}" type="presParOf" srcId="{FEC19063-61FD-4BB1-AC73-C6B2EDAE12DC}" destId="{BAF8EEF6-156B-46E6-B876-09D90F8F5657}" srcOrd="0" destOrd="0" presId="urn:microsoft.com/office/officeart/2008/layout/LinedList"/>
    <dgm:cxn modelId="{D0C052DE-8ED1-4D9B-AB59-DAD01060FD72}" type="presParOf" srcId="{FEC19063-61FD-4BB1-AC73-C6B2EDAE12DC}" destId="{76144850-CEAB-466E-A588-690BA611BCDF}" srcOrd="1" destOrd="0" presId="urn:microsoft.com/office/officeart/2008/layout/LinedList"/>
    <dgm:cxn modelId="{B7276278-C570-496E-A9C1-49920F8F7C98}" type="presParOf" srcId="{7C7C8AE0-A7C6-43C0-A15E-A1B0E32FE898}" destId="{43D47E37-5F0D-4926-904C-E2DF7F28E80F}" srcOrd="20" destOrd="0" presId="urn:microsoft.com/office/officeart/2008/layout/LinedList"/>
    <dgm:cxn modelId="{F3D5B445-4D8E-4D7C-99A3-57D49558CB90}" type="presParOf" srcId="{7C7C8AE0-A7C6-43C0-A15E-A1B0E32FE898}" destId="{B0C3F972-EDBB-4DAC-BB4B-7197E7729283}" srcOrd="21" destOrd="0" presId="urn:microsoft.com/office/officeart/2008/layout/LinedList"/>
    <dgm:cxn modelId="{C929FA71-B9B6-4B40-A263-28482F34EE6E}" type="presParOf" srcId="{B0C3F972-EDBB-4DAC-BB4B-7197E7729283}" destId="{20AADE60-D4C6-4D4E-8164-D5A54385FBFC}" srcOrd="0" destOrd="0" presId="urn:microsoft.com/office/officeart/2008/layout/LinedList"/>
    <dgm:cxn modelId="{2A1872AF-C419-4DF6-9D83-1779BE06EE69}" type="presParOf" srcId="{B0C3F972-EDBB-4DAC-BB4B-7197E7729283}" destId="{CF627ED8-8783-4DFD-ADFD-DCD1EFBC76B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FEED4-1CE9-45BD-90A7-3E4555B209DA}">
      <dsp:nvSpPr>
        <dsp:cNvPr id="0" name=""/>
        <dsp:cNvSpPr/>
      </dsp:nvSpPr>
      <dsp:spPr>
        <a:xfrm>
          <a:off x="0" y="2518"/>
          <a:ext cx="65308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8E1A95-3DB2-4A32-9ED1-FDE72B4DE216}">
      <dsp:nvSpPr>
        <dsp:cNvPr id="0" name=""/>
        <dsp:cNvSpPr/>
      </dsp:nvSpPr>
      <dsp:spPr>
        <a:xfrm>
          <a:off x="0" y="2518"/>
          <a:ext cx="6530813" cy="468410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Jesus Teaches in Parables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1.  New Wine in New Bottles (Luke 5:37-39)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2.  Let us Bind the Strong Man (Mark 3:23-30)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3.  Is My House Built on Rock? (Luke6:46-49)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4.  </a:t>
          </a:r>
          <a:r>
            <a:rPr lang="en-US" sz="2400" b="0" u="sng" kern="1200" dirty="0"/>
            <a:t>Asaph’s Secret Revealed (Matthew 13:1-52)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5.  Defiled Eating &amp; Words (Mark 7:1-23)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6. Workers’ Time in the Vineyard  (Mt 20:1-16)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7.  The Rich Fool (Luke 12:13-21)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8.  God’s Fairness Acts (Luke 12:41-48)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9.  The Barren Fig Tree for 3+ Years (Luke 13:6-9)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10.  Lost &amp; Found Sheep, Silver, &amp; Son (Lu 15:1-32)</a:t>
          </a:r>
        </a:p>
      </dsp:txBody>
      <dsp:txXfrm>
        <a:off x="0" y="2518"/>
        <a:ext cx="6530813" cy="468410"/>
      </dsp:txXfrm>
    </dsp:sp>
    <dsp:sp modelId="{5BEDFCCF-2B56-42E2-962D-AF2986857456}">
      <dsp:nvSpPr>
        <dsp:cNvPr id="0" name=""/>
        <dsp:cNvSpPr/>
      </dsp:nvSpPr>
      <dsp:spPr>
        <a:xfrm>
          <a:off x="0" y="470929"/>
          <a:ext cx="65308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F01DF2-F553-4BF1-B8BF-050DC1097D30}">
      <dsp:nvSpPr>
        <dsp:cNvPr id="0" name=""/>
        <dsp:cNvSpPr/>
      </dsp:nvSpPr>
      <dsp:spPr>
        <a:xfrm>
          <a:off x="0" y="470929"/>
          <a:ext cx="6530813" cy="468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0" y="470929"/>
        <a:ext cx="6530813" cy="468410"/>
      </dsp:txXfrm>
    </dsp:sp>
    <dsp:sp modelId="{621A9141-4842-44F8-8576-BA089FDBE9DA}">
      <dsp:nvSpPr>
        <dsp:cNvPr id="0" name=""/>
        <dsp:cNvSpPr/>
      </dsp:nvSpPr>
      <dsp:spPr>
        <a:xfrm>
          <a:off x="0" y="939340"/>
          <a:ext cx="65308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79FC4F-A7F7-46B9-B350-8411B63B6BB1}">
      <dsp:nvSpPr>
        <dsp:cNvPr id="0" name=""/>
        <dsp:cNvSpPr/>
      </dsp:nvSpPr>
      <dsp:spPr>
        <a:xfrm>
          <a:off x="0" y="939340"/>
          <a:ext cx="6530813" cy="468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0" y="939340"/>
        <a:ext cx="6530813" cy="468410"/>
      </dsp:txXfrm>
    </dsp:sp>
    <dsp:sp modelId="{4C3E0E7F-6CC6-4023-8840-E924F054F1DE}">
      <dsp:nvSpPr>
        <dsp:cNvPr id="0" name=""/>
        <dsp:cNvSpPr/>
      </dsp:nvSpPr>
      <dsp:spPr>
        <a:xfrm>
          <a:off x="0" y="1407750"/>
          <a:ext cx="65308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A3D5E2-DFF6-4E1F-9454-76D1AB140E80}">
      <dsp:nvSpPr>
        <dsp:cNvPr id="0" name=""/>
        <dsp:cNvSpPr/>
      </dsp:nvSpPr>
      <dsp:spPr>
        <a:xfrm>
          <a:off x="0" y="1407750"/>
          <a:ext cx="6530813" cy="468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0" y="1407750"/>
        <a:ext cx="6530813" cy="468410"/>
      </dsp:txXfrm>
    </dsp:sp>
    <dsp:sp modelId="{3529B619-F1F8-4130-8C76-366D5E6FF5BF}">
      <dsp:nvSpPr>
        <dsp:cNvPr id="0" name=""/>
        <dsp:cNvSpPr/>
      </dsp:nvSpPr>
      <dsp:spPr>
        <a:xfrm>
          <a:off x="0" y="1876161"/>
          <a:ext cx="65308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74CF8A-2E82-4793-9C36-4215462A2B58}">
      <dsp:nvSpPr>
        <dsp:cNvPr id="0" name=""/>
        <dsp:cNvSpPr/>
      </dsp:nvSpPr>
      <dsp:spPr>
        <a:xfrm>
          <a:off x="0" y="1876161"/>
          <a:ext cx="6530813" cy="468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0" y="1876161"/>
        <a:ext cx="6530813" cy="468410"/>
      </dsp:txXfrm>
    </dsp:sp>
    <dsp:sp modelId="{99DE683E-B68E-41F1-9C09-96DB3F541382}">
      <dsp:nvSpPr>
        <dsp:cNvPr id="0" name=""/>
        <dsp:cNvSpPr/>
      </dsp:nvSpPr>
      <dsp:spPr>
        <a:xfrm>
          <a:off x="0" y="2344572"/>
          <a:ext cx="65308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C0761-0C25-48C6-A211-3580DCB7D1CA}">
      <dsp:nvSpPr>
        <dsp:cNvPr id="0" name=""/>
        <dsp:cNvSpPr/>
      </dsp:nvSpPr>
      <dsp:spPr>
        <a:xfrm>
          <a:off x="0" y="2344572"/>
          <a:ext cx="6530813" cy="468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0" y="2344572"/>
        <a:ext cx="6530813" cy="468410"/>
      </dsp:txXfrm>
    </dsp:sp>
    <dsp:sp modelId="{A8E3215D-B799-4C9E-A2B0-5D5D2F1E37C5}">
      <dsp:nvSpPr>
        <dsp:cNvPr id="0" name=""/>
        <dsp:cNvSpPr/>
      </dsp:nvSpPr>
      <dsp:spPr>
        <a:xfrm>
          <a:off x="0" y="2812983"/>
          <a:ext cx="65308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8BFD87-4E0B-4DF9-A25B-1AD3608DE72F}">
      <dsp:nvSpPr>
        <dsp:cNvPr id="0" name=""/>
        <dsp:cNvSpPr/>
      </dsp:nvSpPr>
      <dsp:spPr>
        <a:xfrm>
          <a:off x="0" y="2812983"/>
          <a:ext cx="6530813" cy="468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0" y="2812983"/>
        <a:ext cx="6530813" cy="468410"/>
      </dsp:txXfrm>
    </dsp:sp>
    <dsp:sp modelId="{DE31A2DC-5914-4D9B-896A-E1E93E975756}">
      <dsp:nvSpPr>
        <dsp:cNvPr id="0" name=""/>
        <dsp:cNvSpPr/>
      </dsp:nvSpPr>
      <dsp:spPr>
        <a:xfrm>
          <a:off x="0" y="3281394"/>
          <a:ext cx="65308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B19D60-22FE-4485-9A8F-583C6949CA1C}">
      <dsp:nvSpPr>
        <dsp:cNvPr id="0" name=""/>
        <dsp:cNvSpPr/>
      </dsp:nvSpPr>
      <dsp:spPr>
        <a:xfrm>
          <a:off x="0" y="3281394"/>
          <a:ext cx="6530813" cy="468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0" y="3281394"/>
        <a:ext cx="6530813" cy="468410"/>
      </dsp:txXfrm>
    </dsp:sp>
    <dsp:sp modelId="{F2553E31-57C8-4CA0-A2FC-EC7440D81EDB}">
      <dsp:nvSpPr>
        <dsp:cNvPr id="0" name=""/>
        <dsp:cNvSpPr/>
      </dsp:nvSpPr>
      <dsp:spPr>
        <a:xfrm>
          <a:off x="0" y="3749805"/>
          <a:ext cx="65308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C1FE5-DBB4-42D9-BAAA-02ED0AA6EBE7}">
      <dsp:nvSpPr>
        <dsp:cNvPr id="0" name=""/>
        <dsp:cNvSpPr/>
      </dsp:nvSpPr>
      <dsp:spPr>
        <a:xfrm>
          <a:off x="0" y="3749805"/>
          <a:ext cx="6530813" cy="468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0" y="3749805"/>
        <a:ext cx="6530813" cy="468410"/>
      </dsp:txXfrm>
    </dsp:sp>
    <dsp:sp modelId="{0C7FAB5F-6D48-48CF-9E36-47643C4D10FE}">
      <dsp:nvSpPr>
        <dsp:cNvPr id="0" name=""/>
        <dsp:cNvSpPr/>
      </dsp:nvSpPr>
      <dsp:spPr>
        <a:xfrm>
          <a:off x="0" y="4218215"/>
          <a:ext cx="65308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8EEF6-156B-46E6-B876-09D90F8F5657}">
      <dsp:nvSpPr>
        <dsp:cNvPr id="0" name=""/>
        <dsp:cNvSpPr/>
      </dsp:nvSpPr>
      <dsp:spPr>
        <a:xfrm>
          <a:off x="0" y="4218215"/>
          <a:ext cx="6530813" cy="468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0" y="4218215"/>
        <a:ext cx="6530813" cy="468410"/>
      </dsp:txXfrm>
    </dsp:sp>
    <dsp:sp modelId="{43D47E37-5F0D-4926-904C-E2DF7F28E80F}">
      <dsp:nvSpPr>
        <dsp:cNvPr id="0" name=""/>
        <dsp:cNvSpPr/>
      </dsp:nvSpPr>
      <dsp:spPr>
        <a:xfrm>
          <a:off x="0" y="4686626"/>
          <a:ext cx="65308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AADE60-D4C6-4D4E-8164-D5A54385FBFC}">
      <dsp:nvSpPr>
        <dsp:cNvPr id="0" name=""/>
        <dsp:cNvSpPr/>
      </dsp:nvSpPr>
      <dsp:spPr>
        <a:xfrm>
          <a:off x="0" y="4686626"/>
          <a:ext cx="6530813" cy="468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0" y="4686626"/>
        <a:ext cx="6530813" cy="468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68899" cy="355484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480" y="0"/>
            <a:ext cx="4068899" cy="355484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0AC9DA1F-9C06-46A4-8A99-BC0A7DC41F13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009" y="3417931"/>
            <a:ext cx="7512459" cy="2797035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746992"/>
            <a:ext cx="4068899" cy="355484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480" y="6746992"/>
            <a:ext cx="4068899" cy="355484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EF112C6F-2770-4703-98DB-2275B64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Fellowship Church by Bill Heath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AD51A55-303F-4D54-AB99-832332D3BB80}" type="datetime1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Notes:  Core Scriptures to profit the souls of women with God's design, purpose, and beauty.  Genesis 1:27, Proverbs 31, Matthew 19:4, Romans 16:1-16, Ephesians 5:22-33, 1 Peter 3:1-7</a:t>
            </a:r>
          </a:p>
        </p:txBody>
      </p:sp>
    </p:spTree>
    <p:extLst>
      <p:ext uri="{BB962C8B-B14F-4D97-AF65-F5344CB8AC3E}">
        <p14:creationId xmlns:p14="http://schemas.microsoft.com/office/powerpoint/2010/main" val="2741437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3FFF1-7E34-ACE1-0C59-D2504E5E4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C30DB0-61DD-65AE-8D88-1E7FC7E699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988B57-1C63-DA74-9D27-3E9D450997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F2FDBB-91B8-C096-BC59-4AF4DBDA5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12C6F-2770-4703-98DB-2275B640CE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7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12C6F-2770-4703-98DB-2275B640CE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69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873E6-8AF2-DA17-17D6-215E9911C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DE250D-A825-CDBF-6B26-E5B4E464C8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79970D-837C-2142-2503-FC1CDA17F8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AD346-063D-FBC4-A31D-CA7A965D9B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265">
              <a:defRPr/>
            </a:pPr>
            <a:fld id="{EF112C6F-2770-4703-98DB-2275B640CE0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4265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99919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577AA-893E-24EA-6A4C-B8186F80C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40F639-05F5-4D8D-6164-D4916A836A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404D26-86A7-6517-96A2-F5013A9DEA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7F19B-46BB-F523-E083-044F1961B8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12C6F-2770-4703-98DB-2275B640CE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69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5B67A-261F-9DE2-01F4-59766EB60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986B47-F04F-B032-5DF6-8D446B579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2B05A-85D2-0B7B-8AD9-202775A37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83920-9796-51D7-7B01-4D3EE2469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46A3B-85BA-41E0-3E7D-D9310EBB2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08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0C598-BE26-A80B-0421-F1DB3A249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FA8D7-95A0-8DD1-EEAE-F672E3F23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29B2C-1ECB-2C63-5849-5FC6D25B0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C0C92-6A66-42CE-7D8C-8B28F9A97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E2458-12BE-2EA7-AFB3-C6C566D24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71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91F562-B015-29AE-E68D-EFA1192ABC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0733EA-5D0A-426F-3B5C-3F2D18B27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2CC72-024A-43EA-BF05-67E22683F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6518-33A4-4532-1F2D-23A95CBFF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391F5-09BE-D072-E6C8-D4B52F99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4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6E646-2988-0016-83C8-ABBCC4160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D27B3-9EB6-554C-DC5F-B0AFF5BFA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8C58E-59EF-A80D-8A92-4C706C6EF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09AE1-587A-B9A0-7536-7619B235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45967-ED14-C0B2-E816-FD76E38F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6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B252F-E9F8-BEFE-E9AE-7E37A961D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CAC0E-0E4E-9770-AA4F-17A9E007C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010F5-956E-532C-D62B-1EFB3D64F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51D6A-13B2-4634-882C-51D5BB896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D65DB-599C-478A-4EF1-D72ED7E6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6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E8597-4776-2EBC-2786-AB3A655EF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893AE-3EC4-9FBF-58A0-269E4ABDFF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8B258-33A4-9EDA-D199-A2A61B257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A1376C-F755-7D1B-63F2-7723EBA20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10ADB-C96D-71AA-2670-A894894DD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3B9D3-10CE-946A-C332-6C74ADEE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99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545BD-8620-2E66-A3D4-F0A7ED63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0C2867-03F6-1394-4E3C-53C535106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759B24-07FD-BF6D-5FEA-D3F2FCFD7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7EE568-E5A6-6D85-D7D9-EEA86715F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3C2469-4709-B49E-67F5-BC86510DA3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39F942-C2FA-A491-6711-8AE66C9C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190FC4-6AEF-8B96-5C2B-36CD9A04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B44438-44CE-DE86-0DC8-EBADDC931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3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3C6A5-DC17-8DFC-8CAC-9B9C8DD07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BE22BF-B2E4-0075-316E-353EE5B71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6168DB-DDBA-D74F-01C9-2801256FF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DB4DE-C342-5C40-C8F5-53E8B40F9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93AEC7-2627-7021-F79E-BC57259D0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F61FD6-4987-E19E-1FC7-9F1CD4AA1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7F659-64E4-FC20-3A9E-1FAE44F4B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A24DC-F02D-1BF9-8DFE-D8577A860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AA109-5826-3716-750F-4F8B49FE1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15675-6163-1F32-8880-123F09C8B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BD302-85C7-639A-4C77-F1B19282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09919-FAFA-6AE6-505C-1208FC89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B3E96-0BC3-C140-64E7-16272250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9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FE0E4-325B-1AE4-6DA5-F7B5DED9E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68FD5C-1C6C-2DF5-40C9-FF8DDB2B1C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EF42D-6042-2014-44AC-5AE0DD0EC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BDF341-5281-90C2-8579-F6675416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548D91-356D-C664-7BDE-B9305B84B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08FEE8-F0DF-4403-F170-7E5B96E62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57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C5926E-5C15-E9CC-DA68-B6349B0E4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323C2-3787-4536-916E-1191EFEFF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A4ADE-A51F-F14D-6E7C-2B6CDADE0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1/4/2026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86461-30A0-FC14-92B4-50ABD51C2A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B6BA9-84F9-9FF4-92AA-3CBB92D1E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73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hyperlink" Target="https://www.bing.com/videos/riverview/relatedvideo?&amp;q=parables+in+blues+new+wine+in+old+bottles&amp;&amp;mid=07E04DA31226A6C2E15B07E04DA31226A6C2E15B&amp;&amp;FORM=VRDGAR" TargetMode="External"/><Relationship Id="rId4" Type="http://schemas.openxmlformats.org/officeDocument/2006/relationships/image" Target="../media/image2.jpeg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helivingmessage.com/category/praye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DB6C924B-D136-B41C-57F2-9E15057EF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1551" y="587812"/>
            <a:ext cx="3692116" cy="696888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Straight &amp; Balanced</a:t>
            </a:r>
          </a:p>
          <a:p>
            <a:r>
              <a:rPr lang="en-US" sz="2000"/>
              <a:t>(Luke 3:4-6)</a:t>
            </a:r>
            <a:endParaRPr lang="en-US" sz="2000">
              <a:highlight>
                <a:srgbClr val="FFFF00"/>
              </a:highlight>
            </a:endParaRPr>
          </a:p>
          <a:p>
            <a:endParaRPr lang="en-US" sz="2000" b="1"/>
          </a:p>
        </p:txBody>
      </p:sp>
      <p:pic>
        <p:nvPicPr>
          <p:cNvPr id="4098" name="Picture 2" descr="Image result for balance">
            <a:extLst>
              <a:ext uri="{FF2B5EF4-FFF2-40B4-BE49-F238E27FC236}">
                <a16:creationId xmlns:a16="http://schemas.microsoft.com/office/drawing/2014/main" id="{94A68CC1-A35B-E44A-258F-98BB866D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160" y="1411706"/>
            <a:ext cx="2130894" cy="2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lumbline Bible">
            <a:extLst>
              <a:ext uri="{FF2B5EF4-FFF2-40B4-BE49-F238E27FC236}">
                <a16:creationId xmlns:a16="http://schemas.microsoft.com/office/drawing/2014/main" id="{9EEDE0C2-EE51-FBC3-E1C7-6D92032E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20" y="1419514"/>
            <a:ext cx="2628899" cy="26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8AD6C3-4B79-CE1B-8F8C-D1C6D35B7DD9}"/>
              </a:ext>
            </a:extLst>
          </p:cNvPr>
          <p:cNvSpPr txBox="1"/>
          <p:nvPr/>
        </p:nvSpPr>
        <p:spPr>
          <a:xfrm>
            <a:off x="107773" y="4145808"/>
            <a:ext cx="29004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2 Kings 21:13, Ps 5:8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4:25-27,  Amos 7:7-8 Isaiah 28:13, 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NT:  Mt 3:3,  Acts 9:11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Hebrews 12:13, Jude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FFFFFF"/>
                </a:solidFill>
                <a:latin typeface="Gill Sans MT"/>
              </a:rPr>
              <a:t>1 Corinthians 15:1-4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FFFFFF"/>
                </a:solidFill>
                <a:latin typeface="Gill Sans MT"/>
              </a:rPr>
              <a:t>2 Timothy 3:10, 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John 7:16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FEE1DC-AA74-6F54-F6AB-79A605AFA571}"/>
              </a:ext>
            </a:extLst>
          </p:cNvPr>
          <p:cNvSpPr txBox="1"/>
          <p:nvPr/>
        </p:nvSpPr>
        <p:spPr>
          <a:xfrm>
            <a:off x="9849868" y="4141028"/>
            <a:ext cx="22627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OT: 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Deut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25:13-16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Proverbs 20:10</a:t>
            </a:r>
            <a:endParaRPr lang="en-US" sz="2000">
              <a:solidFill>
                <a:srgbClr val="FFFFFF"/>
              </a:solidFill>
              <a:latin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Daniel 5:25-28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  <a:p>
            <a:r>
              <a:rPr lang="en-US" sz="2000"/>
              <a:t>NT:  Hebrews 12:1</a:t>
            </a:r>
          </a:p>
          <a:p>
            <a:r>
              <a:rPr lang="en-US" sz="2000"/>
              <a:t>1 Cor 3:11-15</a:t>
            </a:r>
          </a:p>
          <a:p>
            <a:r>
              <a:rPr lang="en-US" sz="2000"/>
              <a:t>Philippians 4:5</a:t>
            </a:r>
          </a:p>
          <a:p>
            <a:r>
              <a:rPr lang="en-US" sz="2000"/>
              <a:t>James 3:17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ED4D35-0A64-C74A-376D-4AD69E51AFCE}"/>
              </a:ext>
            </a:extLst>
          </p:cNvPr>
          <p:cNvSpPr txBox="1"/>
          <p:nvPr/>
        </p:nvSpPr>
        <p:spPr>
          <a:xfrm>
            <a:off x="40640" y="-20636"/>
            <a:ext cx="12151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Fellowship Church,  Jan 4, 2026                   </a:t>
            </a:r>
            <a:r>
              <a:rPr lang="en-US" sz="2000" b="1" dirty="0"/>
              <a:t>2 Peter 3:18 Sunday School</a:t>
            </a:r>
            <a:r>
              <a:rPr lang="en-US" sz="2000" dirty="0"/>
              <a:t>	    		          Bill Heath</a:t>
            </a:r>
          </a:p>
        </p:txBody>
      </p:sp>
      <p:graphicFrame>
        <p:nvGraphicFramePr>
          <p:cNvPr id="4102" name="Subtitle 3">
            <a:extLst>
              <a:ext uri="{FF2B5EF4-FFF2-40B4-BE49-F238E27FC236}">
                <a16:creationId xmlns:a16="http://schemas.microsoft.com/office/drawing/2014/main" id="{28F66BBF-B579-361C-14F8-F34EF300E1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6185722"/>
              </p:ext>
            </p:extLst>
          </p:nvPr>
        </p:nvGraphicFramePr>
        <p:xfrm>
          <a:off x="3080563" y="1460474"/>
          <a:ext cx="6530813" cy="5157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>
            <a:hlinkClick r:id="rId10"/>
            <a:extLst>
              <a:ext uri="{FF2B5EF4-FFF2-40B4-BE49-F238E27FC236}">
                <a16:creationId xmlns:a16="http://schemas.microsoft.com/office/drawing/2014/main" id="{ECAA9CEE-F783-0376-28EE-9E7F183F3D85}"/>
              </a:ext>
            </a:extLst>
          </p:cNvPr>
          <p:cNvSpPr txBox="1"/>
          <p:nvPr/>
        </p:nvSpPr>
        <p:spPr>
          <a:xfrm>
            <a:off x="40639" y="587812"/>
            <a:ext cx="36921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/>
              <a:t>Music:  Parables in Blues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667287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42EC4D-BDA8-D832-0D4D-50524375B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35FFFA0-A986-5052-3541-2A5CA19F6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09" y="-10885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103ACA-B756-C7BF-6775-62E103BD2DEC}"/>
              </a:ext>
            </a:extLst>
          </p:cNvPr>
          <p:cNvSpPr txBox="1"/>
          <p:nvPr/>
        </p:nvSpPr>
        <p:spPr>
          <a:xfrm>
            <a:off x="83122" y="4493454"/>
            <a:ext cx="121371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</a:t>
            </a:r>
            <a:r>
              <a:rPr lang="en-US" sz="2400" baseline="30000" dirty="0">
                <a:solidFill>
                  <a:schemeClr val="bg1"/>
                </a:solidFill>
              </a:rPr>
              <a:t>nd</a:t>
            </a:r>
            <a:r>
              <a:rPr lang="en-US" sz="2400" dirty="0">
                <a:solidFill>
                  <a:schemeClr val="bg1"/>
                </a:solidFill>
              </a:rPr>
              <a:t> Sunday of 2026,  read the parable of Luke 14:7-24 or Luke 16:1-13?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A parable is an earthly story with a heavenly truth.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87FF0C-E781-CD57-D6B5-CE984F047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09" y="56722"/>
            <a:ext cx="12049614" cy="11109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DA54D57-DA00-8C07-8E9D-C943CAC20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4" y="6169604"/>
            <a:ext cx="11981217" cy="5495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9E71F4-81B0-C589-41D5-A1C43AB27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649" y="1483164"/>
            <a:ext cx="7537268" cy="24632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B58CEF-431B-13B6-6533-3BAE1CBB9C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0277" y="1820260"/>
            <a:ext cx="3128545" cy="208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82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6BAA8-1C56-1E7E-D4F9-D2191605E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9EA3FA5-EA19-BCD5-BA32-9A3E01888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6926"/>
              </p:ext>
            </p:extLst>
          </p:nvPr>
        </p:nvGraphicFramePr>
        <p:xfrm>
          <a:off x="10888" y="0"/>
          <a:ext cx="12181112" cy="67894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81336">
                  <a:extLst>
                    <a:ext uri="{9D8B030D-6E8A-4147-A177-3AD203B41FA5}">
                      <a16:colId xmlns:a16="http://schemas.microsoft.com/office/drawing/2014/main" val="1074821787"/>
                    </a:ext>
                  </a:extLst>
                </a:gridCol>
                <a:gridCol w="10399776">
                  <a:extLst>
                    <a:ext uri="{9D8B030D-6E8A-4147-A177-3AD203B41FA5}">
                      <a16:colId xmlns:a16="http://schemas.microsoft.com/office/drawing/2014/main" val="3136049357"/>
                    </a:ext>
                  </a:extLst>
                </a:gridCol>
              </a:tblGrid>
              <a:tr h="72151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" b="1" dirty="0"/>
                        <a:t> 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dirty="0"/>
                        <a:t>Parable:  Lost &amp; Found Sheep, Silver, &amp; Son  Luke 15:1-32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280864"/>
                  </a:ext>
                </a:extLst>
              </a:tr>
              <a:tr h="14779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Content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(compare &amp; contrast)</a:t>
                      </a:r>
                      <a:endParaRPr lang="en-US" sz="24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baseline="30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15:1-2  publicans &amp; sinners hear / Pharisees &amp; scribes murmur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0" kern="1200" baseline="30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15:3-7  Sheep (1 of 100):  1 lost sheep found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0" kern="1200" baseline="30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15:8-10  Silver (1 of 10):  1 lost coin found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kern="1200" baseline="30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15:11-32  Sons (1 of 2):  1 lost son found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200" baseline="30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3200" b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4000" b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11-16  prodigal son’s wickedness &amp; distress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17-24  prodigal son’s repentance and pardon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25-32  elder brother’s anger</a:t>
                      </a:r>
                      <a:endParaRPr lang="en-US" sz="3200" b="0" kern="1200" baseline="30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3868108"/>
                  </a:ext>
                </a:extLst>
              </a:tr>
            </a:tbl>
          </a:graphicData>
        </a:graphic>
      </p:graphicFrame>
      <p:pic>
        <p:nvPicPr>
          <p:cNvPr id="6" name="Picture 5" descr="A person carrying a sheep&#10;&#10;AI-generated content may be incorrect.">
            <a:extLst>
              <a:ext uri="{FF2B5EF4-FFF2-40B4-BE49-F238E27FC236}">
                <a16:creationId xmlns:a16="http://schemas.microsoft.com/office/drawing/2014/main" id="{DD936E3A-2A40-B9E2-472B-1C04035EE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5" y="802612"/>
            <a:ext cx="1694143" cy="2527328"/>
          </a:xfrm>
          <a:prstGeom prst="rect">
            <a:avLst/>
          </a:prstGeom>
        </p:spPr>
      </p:pic>
      <p:pic>
        <p:nvPicPr>
          <p:cNvPr id="8" name="Picture 7" descr="A collage of cartoon characters&#10;&#10;AI-generated content may be incorrect.">
            <a:extLst>
              <a:ext uri="{FF2B5EF4-FFF2-40B4-BE49-F238E27FC236}">
                <a16:creationId xmlns:a16="http://schemas.microsoft.com/office/drawing/2014/main" id="{0BB3AE30-8044-2AB8-3321-F490F9BC6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8984" y="1828800"/>
            <a:ext cx="4059536" cy="228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35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963A36-2055-CEBC-E6BB-D5442A1DF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B3625D-F528-4CA8-924C-1D328F94D205}"/>
              </a:ext>
            </a:extLst>
          </p:cNvPr>
          <p:cNvSpPr txBox="1"/>
          <p:nvPr/>
        </p:nvSpPr>
        <p:spPr>
          <a:xfrm>
            <a:off x="0" y="0"/>
            <a:ext cx="12192000" cy="6871112"/>
          </a:xfrm>
          <a:prstGeom prst="rect">
            <a:avLst/>
          </a:prstGeom>
          <a:solidFill>
            <a:srgbClr val="00206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                   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Sunday School  Through the Bible</a:t>
            </a:r>
            <a:r>
              <a:rPr kumimoji="0" lang="en-US" sz="2800" b="1" i="1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(2023 - 2025)</a:t>
            </a:r>
            <a:r>
              <a:rPr kumimoji="0" lang="en-US" sz="2800" b="1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b="1" i="1" dirty="0">
              <a:solidFill>
                <a:srgbClr val="FFFFFF"/>
              </a:solidFill>
              <a:latin typeface="Gill Sans MT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Grow in grace, and in the knowledge of our Lord and Savior Jesus Christ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                 2 Peter 3:18</a:t>
            </a:r>
            <a:r>
              <a:rPr lang="en-US" sz="2000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</a:t>
            </a:r>
            <a:endParaRPr lang="en-US" sz="2400" b="1" dirty="0">
              <a:solidFill>
                <a:srgbClr val="FFFFFF">
                  <a:lumMod val="95000"/>
                </a:srgbClr>
              </a:solidFill>
              <a:ea typeface="Verdana" panose="020B0604030504040204" pitchFamily="34" charset="0"/>
            </a:endParaRPr>
          </a:p>
          <a:p>
            <a:pPr>
              <a:defRPr/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COMPLETED books of the Bible</a:t>
            </a:r>
          </a:p>
          <a:p>
            <a:pPr>
              <a:defRPr/>
            </a:pPr>
            <a:endParaRPr lang="en-US" sz="11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Old Testament: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Genesis (4), Exodus (4), Leviticus (2), Numbers (3), Deuteronomy (5), Ruth, Esther, Psalms (4), Psalm 68 (3), Asaph (12), Proverbs, Ecclesiastes, Amos, Obadiah, Malachi  </a:t>
            </a:r>
          </a:p>
          <a:p>
            <a:pPr>
              <a:defRPr/>
            </a:pPr>
            <a:endParaRPr lang="en-US" sz="11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</a:rPr>
              <a:t>New Testament: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Mark, Parables (10), Colossians, 1-2 Thessalonians (10), Ephesians, Philemon, James, 2 Peter (4), 2 John, Jude </a:t>
            </a:r>
          </a:p>
          <a:p>
            <a:pPr>
              <a:defRPr/>
            </a:pPr>
            <a:endParaRPr lang="en-US" sz="2400" b="1" dirty="0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endParaRPr lang="en-US" sz="2400" b="1" dirty="0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endParaRPr lang="en-US" sz="2400" b="1" dirty="0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endParaRPr lang="en-US" sz="2400" b="1" dirty="0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endParaRPr lang="en-US" sz="2000" b="1" dirty="0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endParaRPr lang="en-US" sz="2400" b="1" dirty="0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endParaRPr lang="en-US" sz="2000" b="1" dirty="0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endParaRPr lang="en-US" sz="500" b="1" dirty="0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Invitation to Fellowship Church 2026 daily schedule for Bible and prayer</a:t>
            </a:r>
          </a:p>
          <a:p>
            <a:pPr>
              <a:defRPr/>
            </a:pPr>
            <a:r>
              <a:rPr lang="en-US" sz="2400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1 Corinthians </a:t>
            </a:r>
            <a:r>
              <a:rPr lang="en-US" sz="2400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Wingdings 3" panose="05040102010807070707" pitchFamily="18" charset="2"/>
              </a:rPr>
              <a:t>– January and February 2026 (60-day daily word &amp; prayer)</a:t>
            </a:r>
            <a:endParaRPr lang="en-US" sz="1200" dirty="0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Wingdings 3" panose="05040102010807070707" pitchFamily="18" charset="2"/>
            </a:endParaRPr>
          </a:p>
        </p:txBody>
      </p:sp>
      <p:pic>
        <p:nvPicPr>
          <p:cNvPr id="4" name="Picture 3" descr="A person with their arms raised in the air&#10;&#10;Description automatically generated">
            <a:extLst>
              <a:ext uri="{FF2B5EF4-FFF2-40B4-BE49-F238E27FC236}">
                <a16:creationId xmlns:a16="http://schemas.microsoft.com/office/drawing/2014/main" id="{BE629133-1241-426F-B22A-5118E02B2A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087447" y="3679361"/>
            <a:ext cx="4273294" cy="223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12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54A35-790B-7A2F-DA0B-0A4C10928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255F71B-E367-9960-C385-870AEB174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290557"/>
              </p:ext>
            </p:extLst>
          </p:nvPr>
        </p:nvGraphicFramePr>
        <p:xfrm>
          <a:off x="10888" y="0"/>
          <a:ext cx="12181112" cy="68402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81336">
                  <a:extLst>
                    <a:ext uri="{9D8B030D-6E8A-4147-A177-3AD203B41FA5}">
                      <a16:colId xmlns:a16="http://schemas.microsoft.com/office/drawing/2014/main" val="1074821787"/>
                    </a:ext>
                  </a:extLst>
                </a:gridCol>
                <a:gridCol w="10399776">
                  <a:extLst>
                    <a:ext uri="{9D8B030D-6E8A-4147-A177-3AD203B41FA5}">
                      <a16:colId xmlns:a16="http://schemas.microsoft.com/office/drawing/2014/main" val="3136049357"/>
                    </a:ext>
                  </a:extLst>
                </a:gridCol>
              </a:tblGrid>
              <a:tr h="72151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" b="1" dirty="0"/>
                        <a:t> 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dirty="0"/>
                        <a:t>Parable:  Lost &amp; Found Sheep, Silver, &amp; Son  Luke 15:1-32</a:t>
                      </a:r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280864"/>
                  </a:ext>
                </a:extLst>
              </a:tr>
              <a:tr h="14779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Content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(compare &amp; contrast)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9x lost/perish/dead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00" dirty="0"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9x found/alive</a:t>
                      </a:r>
                      <a:endParaRPr lang="en-US" sz="1600" b="1" kern="100" dirty="0"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 baseline="30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15:1-2  publicans &amp; sinners hear / Pharisees &amp; scribes murmur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kern="1200" baseline="30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15:3-7  Sheep (1 of 100):  1 lost sheep found (shepherd - Jesus Christ, John 10)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friends &amp; neighbors rejoice.  Joy in heaven,  One sinner that repents &gt;99 repent not. (Eph 5:25-33a)       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15:8-10  Silver (1 of 10):  1 lost coin found (woman – Holy Spirit, 1 John  2:20, 27)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en-US" sz="2800" b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1st lights candle, 2nd sweeps, 3rd seeks diligently (Proverbs 31, Gen 3:16, Eph 5:22-24, 33b; 1 Pet 3:1-6)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en-US" sz="2800" b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friends &amp; neighbors rejoice.   Joy in the presence of the angels of God – 1 sinner that repents.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15:11-32  Sons (1 of 2):  1 lost son found (father - God, Joh 14-16, 1 Cor 16:13-14)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11-16  prodigal son’s wickedness &amp; distress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the sinful state of gaining much (11-12) and losing everything (13-16)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17-24  prodigal son’s repentance and pardon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sz="2800" b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perish (17), repent to God &amp; father (18-21), Joy/merry by the father &amp; his household (22-24, Eph 2:19)</a:t>
                      </a:r>
                      <a:endParaRPr lang="en-US" sz="3600" b="0" kern="1200" baseline="30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25-32  elder brother’s anger</a:t>
                      </a:r>
                      <a:endParaRPr lang="en-US" sz="2800" b="0" kern="1200" baseline="30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angry (25-30) Israel the nation is always with the father (31,  Romans 9-11), dead/alive, lost/found (32)</a:t>
                      </a:r>
                      <a:endParaRPr lang="en-US" sz="2400" b="1" kern="1200" baseline="30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3868108"/>
                  </a:ext>
                </a:extLst>
              </a:tr>
            </a:tbl>
          </a:graphicData>
        </a:graphic>
      </p:graphicFrame>
      <p:pic>
        <p:nvPicPr>
          <p:cNvPr id="6" name="Picture 5" descr="A person carrying a sheep&#10;&#10;AI-generated content may be incorrect.">
            <a:extLst>
              <a:ext uri="{FF2B5EF4-FFF2-40B4-BE49-F238E27FC236}">
                <a16:creationId xmlns:a16="http://schemas.microsoft.com/office/drawing/2014/main" id="{5D38378A-FD5B-867B-D22B-8637A7D2C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5" y="802612"/>
            <a:ext cx="1694143" cy="2527328"/>
          </a:xfrm>
          <a:prstGeom prst="rect">
            <a:avLst/>
          </a:prstGeom>
        </p:spPr>
      </p:pic>
      <p:pic>
        <p:nvPicPr>
          <p:cNvPr id="8" name="Picture 7" descr="A collage of cartoon characters&#10;&#10;AI-generated content may be incorrect.">
            <a:extLst>
              <a:ext uri="{FF2B5EF4-FFF2-40B4-BE49-F238E27FC236}">
                <a16:creationId xmlns:a16="http://schemas.microsoft.com/office/drawing/2014/main" id="{F7CD4A68-3F8B-BB13-8AC7-F08CD88D15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3184" y="4095700"/>
            <a:ext cx="2549432" cy="143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0331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atering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14D02"/>
      </a:accent1>
      <a:accent2>
        <a:srgbClr val="FDFBF2"/>
      </a:accent2>
      <a:accent3>
        <a:srgbClr val="F49201"/>
      </a:accent3>
      <a:accent4>
        <a:srgbClr val="F4ADE4"/>
      </a:accent4>
      <a:accent5>
        <a:srgbClr val="3841A4"/>
      </a:accent5>
      <a:accent6>
        <a:srgbClr val="068145"/>
      </a:accent6>
      <a:hlink>
        <a:srgbClr val="0563C1"/>
      </a:hlink>
      <a:folHlink>
        <a:srgbClr val="954F72"/>
      </a:folHlink>
    </a:clrScheme>
    <a:fontScheme name="Custom 114">
      <a:majorFont>
        <a:latin typeface="Aharoni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4386A9D-4554-439F-B911-9357214AFBF1}">
  <we:reference id="wa104381063" version="1.0.0.1" store="en-US" storeType="OMEX"/>
  <we:alternateReferences>
    <we:reference id="wa104381063" version="1.0.0.1" store="wa104381063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3705CF02DF8540BC9025A980CBE32D" ma:contentTypeVersion="8" ma:contentTypeDescription="Create a new document." ma:contentTypeScope="" ma:versionID="7b59e85c8975facf180a11ca812390b4">
  <xsd:schema xmlns:xsd="http://www.w3.org/2001/XMLSchema" xmlns:xs="http://www.w3.org/2001/XMLSchema" xmlns:p="http://schemas.microsoft.com/office/2006/metadata/properties" xmlns:ns3="f98cc253-feff-40fd-b75e-dde241986d3d" xmlns:ns4="7ea62328-f9cb-43bf-99db-6009b3f2bb1b" targetNamespace="http://schemas.microsoft.com/office/2006/metadata/properties" ma:root="true" ma:fieldsID="9c119ad8aaef6563af41b60e6a070d4d" ns3:_="" ns4:_="">
    <xsd:import namespace="f98cc253-feff-40fd-b75e-dde241986d3d"/>
    <xsd:import namespace="7ea62328-f9cb-43bf-99db-6009b3f2bb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8cc253-feff-40fd-b75e-dde241986d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a62328-f9cb-43bf-99db-6009b3f2bb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207C0E-3C9C-45D4-8479-63E71002B4C9}">
  <ds:schemaRefs>
    <ds:schemaRef ds:uri="http://purl.org/dc/terms/"/>
    <ds:schemaRef ds:uri="f98cc253-feff-40fd-b75e-dde241986d3d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metadata/properties"/>
    <ds:schemaRef ds:uri="7ea62328-f9cb-43bf-99db-6009b3f2bb1b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09D4569-AD80-4ADC-9EDD-472BB2761B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26FB12-DDF0-459A-8AB5-62FB0B2C6A79}">
  <ds:schemaRefs>
    <ds:schemaRef ds:uri="7ea62328-f9cb-43bf-99db-6009b3f2bb1b"/>
    <ds:schemaRef ds:uri="f98cc253-feff-40fd-b75e-dde241986d3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6153</TotalTime>
  <Words>773</Words>
  <Application>Microsoft Office PowerPoint</Application>
  <PresentationFormat>Widescreen</PresentationFormat>
  <Paragraphs>109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Aharoni</vt:lpstr>
      <vt:lpstr>Arial</vt:lpstr>
      <vt:lpstr>Calibri</vt:lpstr>
      <vt:lpstr>Gill Sans MT</vt:lpstr>
      <vt:lpstr>Verdana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Bill Heath</cp:lastModifiedBy>
  <cp:revision>11</cp:revision>
  <cp:lastPrinted>2026-01-04T11:53:04Z</cp:lastPrinted>
  <dcterms:created xsi:type="dcterms:W3CDTF">2013-07-15T20:26:40Z</dcterms:created>
  <dcterms:modified xsi:type="dcterms:W3CDTF">2026-01-04T11:54:53Z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0x010100EF3705CF02DF8540BC9025A980CBE32D</vt:lpwstr>
  </property>
</Properties>
</file>