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1"/>
  </p:sldMasterIdLst>
  <p:notesMasterIdLst>
    <p:notesMasterId r:id="rId5"/>
  </p:notesMasterIdLst>
  <p:sldIdLst>
    <p:sldId id="376" r:id="rId2"/>
    <p:sldId id="379" r:id="rId3"/>
    <p:sldId id="381" r:id="rId4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2" rIns="91423" bIns="457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23" tIns="45712" rIns="91423" bIns="457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918576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6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D51A55-303F-4D54-AB99-832332D3BB80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10/9/2024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10/9/2024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0" y="0"/>
            <a:ext cx="1209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Fellowship Church,  Oct 9, 2024                                                                                                      B.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2799" y="121920"/>
            <a:ext cx="5476241" cy="1194079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</a:p>
          <a:p>
            <a:r>
              <a:rPr lang="en-US" dirty="0"/>
              <a:t>Biblical characters (Hebrews 11:1-3, 6, 39-40)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9093" y="1594617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262" y="1605280"/>
            <a:ext cx="2425197" cy="2425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485E64-3BDB-27A6-C3D9-F275AD723DA6}"/>
              </a:ext>
            </a:extLst>
          </p:cNvPr>
          <p:cNvSpPr txBox="1"/>
          <p:nvPr/>
        </p:nvSpPr>
        <p:spPr>
          <a:xfrm>
            <a:off x="9763197" y="4372692"/>
            <a:ext cx="242880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20:10, Dan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Hebrews12:1</a:t>
            </a:r>
          </a:p>
          <a:p>
            <a:r>
              <a:rPr lang="en-US" sz="2000" dirty="0"/>
              <a:t>1 Cor 3:11-15, </a:t>
            </a:r>
          </a:p>
          <a:p>
            <a:r>
              <a:rPr lang="en-US" sz="2000" dirty="0"/>
              <a:t>Philippians 4:5, 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EEF026-F07A-9A8D-74F7-DB7139A5BCC1}"/>
              </a:ext>
            </a:extLst>
          </p:cNvPr>
          <p:cNvSpPr txBox="1"/>
          <p:nvPr/>
        </p:nvSpPr>
        <p:spPr>
          <a:xfrm>
            <a:off x="222469" y="4366261"/>
            <a:ext cx="278821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7:7-8, Is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 15:1-4, 2 Tim 3:10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2905760" y="1451055"/>
            <a:ext cx="6871573" cy="532453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#1 – Abel’s Faith &amp; Innocent Blood (Heb 11:4, Gen 4)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/>
                <a:ea typeface="+mn-ea"/>
                <a:cs typeface="+mn-cs"/>
              </a:rPr>
              <a:t>#2 – Walking with God &amp; with Enoch (Heb 11:5-6, Gen 5)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#3 – Secure on the Ark with Noah (Heb 11:7, Gen 6-11)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/>
                <a:ea typeface="+mn-ea"/>
                <a:cs typeface="+mn-cs"/>
              </a:rPr>
              <a:t>#4a – Faith with Abraham (Heb 11:8-19, Gen 12-23)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#4b – Faith with Sarah (Heb 11:11-12, 1 Peter 3:6)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#4c – OT &amp; NT Strangers &amp; Pilgrims (Heb 11:13-16, 1 Pe 2:11)</a:t>
            </a:r>
            <a:endParaRPr lang="en-US" sz="2000" dirty="0">
              <a:solidFill>
                <a:schemeClr val="bg1"/>
              </a:solidFill>
              <a:highlight>
                <a:srgbClr val="FFFF00"/>
              </a:highlight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#5 –  Faith &amp; Laughter with Isaac (Heb 11:17-19, Gen 18-24</a:t>
            </a:r>
            <a:r>
              <a:rPr lang="en-US" sz="2000" dirty="0">
                <a:solidFill>
                  <a:schemeClr val="bg1"/>
                </a:solidFill>
                <a:latin typeface="Gill Sans MT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#6 –  Faith with Jacob/Israel (Heb 11:20-21, Gen 25-36)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/>
                <a:ea typeface="+mn-ea"/>
                <a:cs typeface="+mn-cs"/>
              </a:rPr>
              <a:t>#7 –  Faith with Joseph beyond Death (Heb 11:22, Gen 37- 50)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#8 –  Faith with Moses the Deliverer (Heb 11:23-29, Exo-Deu)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#9 –  Faith with Joshua (Heb 11:30, Joshua)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#10 – Faith with Rahab (Heb 11:31, Joshua 6)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#11 – Faith with the Judges (Heb 11:32, Judges)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#12 – Faith with David (Heb 11:32, 2 Samuel, 1 Chr)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#13 – Faith with Samuel (Heb 11:32, 1 Samuel)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#14 – Faith with the Prophets (Heb 11:32-38, Is-Malachi)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#15 – Faith for All (Heb 11:39-40, Old Testament saints)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839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4318C74-0FBC-DA1A-B297-66372CB20C0D}"/>
              </a:ext>
            </a:extLst>
          </p:cNvPr>
          <p:cNvSpPr txBox="1"/>
          <p:nvPr/>
        </p:nvSpPr>
        <p:spPr>
          <a:xfrm>
            <a:off x="172718" y="132080"/>
            <a:ext cx="11856722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schemeClr val="bg1"/>
                </a:solidFill>
                <a:latin typeface="Gill Sans MT"/>
              </a:rPr>
              <a:t>		</a:t>
            </a:r>
            <a:r>
              <a:rPr lang="en-US" sz="3200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By Faith with Moses the Deliverer (Hebrews 11:23-29)</a:t>
            </a:r>
          </a:p>
          <a:p>
            <a:pPr algn="ctr"/>
            <a:endParaRPr lang="en-US" sz="1000" dirty="0">
              <a:solidFill>
                <a:schemeClr val="bg1"/>
              </a:solidFill>
              <a:highlight>
                <a:srgbClr val="FFFF00"/>
              </a:highlight>
              <a:latin typeface="Gill Sans MT"/>
            </a:endParaRPr>
          </a:p>
          <a:p>
            <a:r>
              <a:rPr lang="en-US" sz="2400" b="1" dirty="0"/>
              <a:t>Text:  11:23</a:t>
            </a:r>
            <a:r>
              <a:rPr lang="en-US" sz="2400" dirty="0"/>
              <a:t> By faith Moses, when he was </a:t>
            </a:r>
            <a:r>
              <a:rPr lang="en-US" sz="2400" b="1" dirty="0"/>
              <a:t>born, </a:t>
            </a:r>
            <a:r>
              <a:rPr lang="en-US" sz="2400" dirty="0"/>
              <a:t>was hid </a:t>
            </a:r>
            <a:r>
              <a:rPr lang="en-US" sz="2400" b="1" dirty="0"/>
              <a:t>three months </a:t>
            </a:r>
            <a:r>
              <a:rPr lang="en-US" sz="2400" dirty="0"/>
              <a:t>of </a:t>
            </a:r>
            <a:r>
              <a:rPr lang="en-US" sz="2400" b="1" dirty="0"/>
              <a:t>his parents, </a:t>
            </a:r>
            <a:r>
              <a:rPr lang="en-US" sz="2400" dirty="0"/>
              <a:t>because they saw [he was] a proper child; and they were </a:t>
            </a:r>
            <a:r>
              <a:rPr lang="en-US" sz="2400" b="1" dirty="0"/>
              <a:t>not afraid </a:t>
            </a:r>
            <a:r>
              <a:rPr lang="en-US" sz="2400" dirty="0"/>
              <a:t>of the king's commandment.   </a:t>
            </a: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/Acts 7:20-22, Moses’ birth in Egypt to three months/</a:t>
            </a:r>
          </a:p>
          <a:p>
            <a:endParaRPr lang="en-US" sz="1200" b="1" dirty="0"/>
          </a:p>
          <a:p>
            <a:r>
              <a:rPr lang="en-US" sz="2400" b="1" dirty="0"/>
              <a:t>24</a:t>
            </a:r>
            <a:r>
              <a:rPr lang="en-US" sz="2400" dirty="0"/>
              <a:t> By faith Moses, when he was </a:t>
            </a:r>
            <a:r>
              <a:rPr lang="en-US" sz="2400" b="1" dirty="0"/>
              <a:t>come to years</a:t>
            </a:r>
            <a:r>
              <a:rPr lang="en-US" sz="2400" dirty="0"/>
              <a:t>, refused to be called the son of Pharaoh's daughter;  </a:t>
            </a:r>
            <a:r>
              <a:rPr lang="en-US" sz="2400" b="1" dirty="0"/>
              <a:t>25</a:t>
            </a:r>
            <a:r>
              <a:rPr lang="en-US" sz="2400" dirty="0"/>
              <a:t> </a:t>
            </a:r>
            <a:r>
              <a:rPr lang="en-US" sz="2400" b="1" dirty="0"/>
              <a:t>Choosing </a:t>
            </a:r>
            <a:r>
              <a:rPr lang="en-US" sz="2400" dirty="0"/>
              <a:t>rather to suffer affliction with the people of </a:t>
            </a:r>
            <a:r>
              <a:rPr lang="en-US" sz="2400" b="1" dirty="0"/>
              <a:t>God,</a:t>
            </a:r>
            <a:r>
              <a:rPr lang="en-US" sz="2400" dirty="0"/>
              <a:t> than to enjoy the pleasures of sin for a season; </a:t>
            </a:r>
            <a:r>
              <a:rPr lang="en-US" sz="2400" b="1" dirty="0"/>
              <a:t>26</a:t>
            </a:r>
            <a:r>
              <a:rPr lang="en-US" sz="2400" dirty="0"/>
              <a:t> Esteeming the reproach of </a:t>
            </a:r>
            <a:r>
              <a:rPr lang="en-US" sz="2400" b="1" dirty="0"/>
              <a:t>Christ</a:t>
            </a:r>
            <a:r>
              <a:rPr lang="en-US" sz="2400" dirty="0"/>
              <a:t> greater riches than the </a:t>
            </a:r>
            <a:r>
              <a:rPr lang="en-US" sz="2400" b="1" dirty="0"/>
              <a:t>treasures in Egypt: </a:t>
            </a:r>
            <a:r>
              <a:rPr lang="en-US" sz="2400" dirty="0"/>
              <a:t>for he had respect unto the </a:t>
            </a:r>
            <a:r>
              <a:rPr lang="en-US" sz="2400" b="1" dirty="0"/>
              <a:t>recompense of the reward</a:t>
            </a:r>
            <a:r>
              <a:rPr lang="en-US" sz="2400" dirty="0"/>
              <a:t>.</a:t>
            </a:r>
          </a:p>
          <a:p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/Acts 7:23-25, 26-28, Moses in Egypt from 3 months to 40 years old/</a:t>
            </a:r>
          </a:p>
          <a:p>
            <a:endParaRPr lang="en-US" sz="1200" b="1" dirty="0"/>
          </a:p>
          <a:p>
            <a:r>
              <a:rPr lang="en-US" sz="2400" b="1" dirty="0"/>
              <a:t>27</a:t>
            </a:r>
            <a:r>
              <a:rPr lang="en-US" sz="2400" dirty="0"/>
              <a:t> By faith he forsook Egypt, not fearing the wrath of the king: for he endured, as </a:t>
            </a:r>
            <a:r>
              <a:rPr lang="en-US" sz="2400" b="1" dirty="0"/>
              <a:t>seeing </a:t>
            </a:r>
            <a:r>
              <a:rPr lang="en-US" sz="2400" dirty="0"/>
              <a:t>Him who is invisible.  </a:t>
            </a: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/Acts 7:29-34, Moses in the desert of </a:t>
            </a:r>
            <a:r>
              <a:rPr lang="en-US" sz="2400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Madian</a:t>
            </a: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from 40 to 80 years old/</a:t>
            </a:r>
          </a:p>
          <a:p>
            <a:endParaRPr lang="en-US" sz="1200" b="1" dirty="0"/>
          </a:p>
          <a:p>
            <a:r>
              <a:rPr lang="en-US" sz="2400" b="1" dirty="0"/>
              <a:t>28</a:t>
            </a:r>
            <a:r>
              <a:rPr lang="en-US" sz="2400" dirty="0"/>
              <a:t> Through faith he kept the </a:t>
            </a:r>
            <a:r>
              <a:rPr lang="en-US" sz="2400" dirty="0" err="1"/>
              <a:t>passover</a:t>
            </a:r>
            <a:r>
              <a:rPr lang="en-US" sz="2400" dirty="0"/>
              <a:t>, and the sprinkling of blood, lest He that destroyed the firstborn should touch them.  </a:t>
            </a: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/Acts 7:35-36a, Moses in Egypt as the deliverer from slavery/</a:t>
            </a:r>
          </a:p>
          <a:p>
            <a:endParaRPr lang="en-US" sz="1200" b="1" dirty="0"/>
          </a:p>
          <a:p>
            <a:r>
              <a:rPr lang="en-US" sz="2400" b="1" dirty="0"/>
              <a:t>29</a:t>
            </a:r>
            <a:r>
              <a:rPr lang="en-US" sz="2400" dirty="0"/>
              <a:t> By faith they passed through the </a:t>
            </a:r>
            <a:r>
              <a:rPr lang="en-US" sz="2400" b="1" dirty="0"/>
              <a:t>Red sea</a:t>
            </a:r>
            <a:r>
              <a:rPr lang="en-US" sz="2400" dirty="0"/>
              <a:t> as by dry [land]: which the Egyptians assaying to do were drowned.  </a:t>
            </a: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/Acts 7:36b.   Acts 7:37-44, Moses in the desert from 80 to 120 years old/</a:t>
            </a:r>
            <a:endParaRPr lang="en-US" sz="2400" b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486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CA50065-AA3E-9593-9D58-A34E7417329B}"/>
              </a:ext>
            </a:extLst>
          </p:cNvPr>
          <p:cNvSpPr txBox="1"/>
          <p:nvPr/>
        </p:nvSpPr>
        <p:spPr>
          <a:xfrm>
            <a:off x="375151" y="40641"/>
            <a:ext cx="11421378" cy="4326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en-US" sz="2400" kern="1200" dirty="0">
                <a:solidFill>
                  <a:schemeClr val="bg1"/>
                </a:solidFill>
                <a:highlight>
                  <a:srgbClr val="FFFF00"/>
                </a:highlight>
                <a:ea typeface="+mj-ea"/>
                <a:cs typeface="+mj-cs"/>
              </a:rPr>
              <a:t>Faith with Moses the Deliverer (</a:t>
            </a:r>
            <a:r>
              <a:rPr lang="en-US" sz="2400" dirty="0">
                <a:solidFill>
                  <a:schemeClr val="bg1"/>
                </a:solidFill>
                <a:highlight>
                  <a:srgbClr val="FFFF00"/>
                </a:highlight>
                <a:ea typeface="+mj-ea"/>
                <a:cs typeface="+mj-cs"/>
              </a:rPr>
              <a:t>Hebrews 11:23-29)</a:t>
            </a:r>
            <a:r>
              <a:rPr lang="en-US" sz="2400" kern="1200" dirty="0">
                <a:solidFill>
                  <a:schemeClr val="bg1"/>
                </a:solidFill>
                <a:highlight>
                  <a:srgbClr val="FFFF00"/>
                </a:highlight>
                <a:ea typeface="+mj-ea"/>
                <a:cs typeface="+mj-cs"/>
              </a:rPr>
              <a:t> “Moses is a type of Jesus my deliverer”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6382B83-0FA4-1EE7-EC82-14A8F28CB709}"/>
              </a:ext>
            </a:extLst>
          </p:cNvPr>
          <p:cNvSpPr txBox="1"/>
          <p:nvPr/>
        </p:nvSpPr>
        <p:spPr>
          <a:xfrm>
            <a:off x="3536154" y="648837"/>
            <a:ext cx="1199537" cy="312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(2)</a:t>
            </a:r>
          </a:p>
          <a:p>
            <a:r>
              <a:rPr lang="en-US" dirty="0"/>
              <a:t>Hebrews</a:t>
            </a:r>
          </a:p>
          <a:p>
            <a:r>
              <a:rPr lang="en-US" dirty="0"/>
              <a:t>11:24-26</a:t>
            </a:r>
          </a:p>
          <a:p>
            <a:endParaRPr lang="en-US" sz="1200" dirty="0"/>
          </a:p>
          <a:p>
            <a:r>
              <a:rPr lang="en-US" dirty="0"/>
              <a:t>Exodus</a:t>
            </a:r>
          </a:p>
          <a:p>
            <a:r>
              <a:rPr lang="en-US" dirty="0"/>
              <a:t>2:11-12</a:t>
            </a:r>
          </a:p>
          <a:p>
            <a:endParaRPr lang="en-US" sz="1200" dirty="0"/>
          </a:p>
          <a:p>
            <a:r>
              <a:rPr lang="en-US" dirty="0"/>
              <a:t>Matthew </a:t>
            </a:r>
          </a:p>
          <a:p>
            <a:r>
              <a:rPr lang="en-US" dirty="0"/>
              <a:t>26:52</a:t>
            </a:r>
          </a:p>
          <a:p>
            <a:endParaRPr lang="en-US" sz="1100" dirty="0"/>
          </a:p>
          <a:p>
            <a:r>
              <a:rPr lang="en-US" dirty="0"/>
              <a:t>Acts </a:t>
            </a:r>
          </a:p>
          <a:p>
            <a:r>
              <a:rPr lang="en-US" dirty="0"/>
              <a:t>7:23-25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760B52-108B-89FD-433C-CEB92C28B83C}"/>
              </a:ext>
            </a:extLst>
          </p:cNvPr>
          <p:cNvSpPr txBox="1"/>
          <p:nvPr/>
        </p:nvSpPr>
        <p:spPr>
          <a:xfrm>
            <a:off x="7996831" y="4432091"/>
            <a:ext cx="1421268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(5)</a:t>
            </a:r>
          </a:p>
          <a:p>
            <a:r>
              <a:rPr lang="en-US" dirty="0"/>
              <a:t>Hebrews 11:29</a:t>
            </a:r>
          </a:p>
          <a:p>
            <a:endParaRPr lang="en-US" sz="1200" dirty="0"/>
          </a:p>
          <a:p>
            <a:r>
              <a:rPr lang="en-US" dirty="0"/>
              <a:t>Exodus</a:t>
            </a:r>
          </a:p>
          <a:p>
            <a:r>
              <a:rPr lang="en-US" dirty="0"/>
              <a:t>14:31-15:21</a:t>
            </a:r>
          </a:p>
          <a:p>
            <a:endParaRPr lang="en-US" sz="1100" dirty="0"/>
          </a:p>
          <a:p>
            <a:r>
              <a:rPr lang="en-US" dirty="0"/>
              <a:t>Acts </a:t>
            </a:r>
          </a:p>
          <a:p>
            <a:r>
              <a:rPr lang="en-US" dirty="0"/>
              <a:t>7:35-36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B18F8E4-47B6-0422-DFF5-D45021AF7110}"/>
              </a:ext>
            </a:extLst>
          </p:cNvPr>
          <p:cNvSpPr txBox="1"/>
          <p:nvPr/>
        </p:nvSpPr>
        <p:spPr>
          <a:xfrm>
            <a:off x="1" y="637863"/>
            <a:ext cx="105664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(1)</a:t>
            </a:r>
          </a:p>
          <a:p>
            <a:r>
              <a:rPr lang="en-US" dirty="0"/>
              <a:t>Hebrews  </a:t>
            </a:r>
          </a:p>
          <a:p>
            <a:r>
              <a:rPr lang="en-US" dirty="0"/>
              <a:t>11:23</a:t>
            </a:r>
          </a:p>
          <a:p>
            <a:endParaRPr lang="en-US" sz="1200" dirty="0"/>
          </a:p>
          <a:p>
            <a:r>
              <a:rPr lang="en-US" dirty="0"/>
              <a:t>Exodus</a:t>
            </a:r>
          </a:p>
          <a:p>
            <a:r>
              <a:rPr lang="en-US" dirty="0"/>
              <a:t>1:1-2:10</a:t>
            </a:r>
          </a:p>
          <a:p>
            <a:endParaRPr lang="en-US" sz="1200" dirty="0"/>
          </a:p>
          <a:p>
            <a:r>
              <a:rPr lang="en-US" dirty="0"/>
              <a:t>Luke </a:t>
            </a:r>
          </a:p>
          <a:p>
            <a:r>
              <a:rPr lang="en-US" dirty="0"/>
              <a:t>1:78-80</a:t>
            </a:r>
          </a:p>
          <a:p>
            <a:endParaRPr lang="en-US" sz="1200" dirty="0"/>
          </a:p>
          <a:p>
            <a:r>
              <a:rPr lang="en-US" dirty="0"/>
              <a:t>Acts </a:t>
            </a:r>
          </a:p>
          <a:p>
            <a:r>
              <a:rPr lang="en-US" dirty="0"/>
              <a:t>7:20-22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956234C-BC51-F8D6-ACDA-3CFBD64318E8}"/>
              </a:ext>
            </a:extLst>
          </p:cNvPr>
          <p:cNvSpPr txBox="1"/>
          <p:nvPr/>
        </p:nvSpPr>
        <p:spPr>
          <a:xfrm>
            <a:off x="3769360" y="4446682"/>
            <a:ext cx="1502857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(4)</a:t>
            </a:r>
          </a:p>
          <a:p>
            <a:r>
              <a:rPr lang="en-US" dirty="0"/>
              <a:t>Hebrews 11:28</a:t>
            </a:r>
          </a:p>
          <a:p>
            <a:endParaRPr lang="en-US" sz="1200" dirty="0"/>
          </a:p>
          <a:p>
            <a:r>
              <a:rPr lang="en-US" dirty="0"/>
              <a:t>Exodus</a:t>
            </a:r>
          </a:p>
          <a:p>
            <a:r>
              <a:rPr lang="en-US" dirty="0"/>
              <a:t>11-12</a:t>
            </a:r>
          </a:p>
          <a:p>
            <a:endParaRPr lang="en-US" sz="1200" dirty="0"/>
          </a:p>
          <a:p>
            <a:r>
              <a:rPr lang="en-US" dirty="0"/>
              <a:t>1 Corinthians</a:t>
            </a:r>
          </a:p>
          <a:p>
            <a:r>
              <a:rPr lang="en-US" dirty="0"/>
              <a:t>5:6-8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2D671D0-BA35-9A17-C6CF-9C5CA92BAA51}"/>
              </a:ext>
            </a:extLst>
          </p:cNvPr>
          <p:cNvSpPr txBox="1"/>
          <p:nvPr/>
        </p:nvSpPr>
        <p:spPr>
          <a:xfrm>
            <a:off x="4542" y="4405947"/>
            <a:ext cx="116793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(3)</a:t>
            </a:r>
          </a:p>
          <a:p>
            <a:r>
              <a:rPr lang="en-US" dirty="0"/>
              <a:t>Hebrews</a:t>
            </a:r>
          </a:p>
          <a:p>
            <a:r>
              <a:rPr lang="en-US" dirty="0"/>
              <a:t>11:27</a:t>
            </a:r>
          </a:p>
          <a:p>
            <a:endParaRPr lang="en-US" sz="1200" dirty="0"/>
          </a:p>
          <a:p>
            <a:r>
              <a:rPr lang="en-US" dirty="0"/>
              <a:t>Exodus</a:t>
            </a:r>
          </a:p>
          <a:p>
            <a:r>
              <a:rPr lang="en-US" dirty="0"/>
              <a:t>2:13-15</a:t>
            </a:r>
          </a:p>
          <a:p>
            <a:endParaRPr lang="en-US" sz="1200" dirty="0"/>
          </a:p>
          <a:p>
            <a:r>
              <a:rPr lang="en-US" dirty="0"/>
              <a:t>Matthew</a:t>
            </a:r>
          </a:p>
          <a:p>
            <a:r>
              <a:rPr lang="en-US" dirty="0"/>
              <a:t>10:28</a:t>
            </a:r>
          </a:p>
        </p:txBody>
      </p:sp>
      <p:pic>
        <p:nvPicPr>
          <p:cNvPr id="2050" name="Picture 2" descr="Image result for Moses baby hid">
            <a:extLst>
              <a:ext uri="{FF2B5EF4-FFF2-40B4-BE49-F238E27FC236}">
                <a16:creationId xmlns:a16="http://schemas.microsoft.com/office/drawing/2014/main" id="{A816E817-F259-2B42-659D-B45697641D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560" y="587876"/>
            <a:ext cx="2078920" cy="2878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Moses slay egyptian">
            <a:extLst>
              <a:ext uri="{FF2B5EF4-FFF2-40B4-BE49-F238E27FC236}">
                <a16:creationId xmlns:a16="http://schemas.microsoft.com/office/drawing/2014/main" id="{F1CBFCFA-DCD0-E04E-0CA8-91093A61F2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45" b="8974"/>
          <a:stretch/>
        </p:blipFill>
        <p:spPr bwMode="auto">
          <a:xfrm>
            <a:off x="4710832" y="595413"/>
            <a:ext cx="3352800" cy="2139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Image result for the pharaoh in the story of moses">
            <a:extLst>
              <a:ext uri="{FF2B5EF4-FFF2-40B4-BE49-F238E27FC236}">
                <a16:creationId xmlns:a16="http://schemas.microsoft.com/office/drawing/2014/main" id="{0E7BF717-6EE0-DF0C-C4BC-5252F5DC23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752" y="4520517"/>
            <a:ext cx="2414279" cy="2279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Image result for where did moses cross the red sea">
            <a:extLst>
              <a:ext uri="{FF2B5EF4-FFF2-40B4-BE49-F238E27FC236}">
                <a16:creationId xmlns:a16="http://schemas.microsoft.com/office/drawing/2014/main" id="{86FEC5CF-6D40-E37D-24D4-7FAA8380AE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79"/>
          <a:stretch/>
        </p:blipFill>
        <p:spPr bwMode="auto">
          <a:xfrm>
            <a:off x="9288029" y="3096943"/>
            <a:ext cx="2818472" cy="3712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Image result for Passover in Exodus">
            <a:extLst>
              <a:ext uri="{FF2B5EF4-FFF2-40B4-BE49-F238E27FC236}">
                <a16:creationId xmlns:a16="http://schemas.microsoft.com/office/drawing/2014/main" id="{FBC06437-E1F3-798C-D02C-8DBB4CE4A2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7562" y="3096943"/>
            <a:ext cx="2504451" cy="3690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B8025B3-7A48-BDD8-8196-548AACD8C64B}"/>
              </a:ext>
            </a:extLst>
          </p:cNvPr>
          <p:cNvSpPr txBox="1"/>
          <p:nvPr/>
        </p:nvSpPr>
        <p:spPr>
          <a:xfrm>
            <a:off x="8310879" y="799864"/>
            <a:ext cx="3795621" cy="1754326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/>
              <a:t>NO MENTION – WHY? </a:t>
            </a:r>
          </a:p>
          <a:p>
            <a:r>
              <a:rPr lang="en-US" dirty="0"/>
              <a:t>Exodus 2:16-10</a:t>
            </a:r>
          </a:p>
          <a:p>
            <a:r>
              <a:rPr lang="en-US" dirty="0"/>
              <a:t>Ten plagues, Israel’s complaints</a:t>
            </a:r>
          </a:p>
          <a:p>
            <a:r>
              <a:rPr lang="en-US" dirty="0"/>
              <a:t>Exodus 15:22 to Deuteronomy 34</a:t>
            </a:r>
          </a:p>
          <a:p>
            <a:r>
              <a:rPr lang="en-US" dirty="0"/>
              <a:t>Ten commandments, law of Moses, in the wilderness (1 Corinthians 10:1-13)</a:t>
            </a:r>
          </a:p>
        </p:txBody>
      </p:sp>
    </p:spTree>
    <p:extLst>
      <p:ext uri="{BB962C8B-B14F-4D97-AF65-F5344CB8AC3E}">
        <p14:creationId xmlns:p14="http://schemas.microsoft.com/office/powerpoint/2010/main" val="3623818296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59602</TotalTime>
  <Words>752</Words>
  <Application>Microsoft Office PowerPoint</Application>
  <PresentationFormat>Widescreen</PresentationFormat>
  <Paragraphs>105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Aharoni</vt:lpstr>
      <vt:lpstr>Arial</vt:lpstr>
      <vt:lpstr>Calibri</vt:lpstr>
      <vt:lpstr>Gill Sans MT</vt:lpstr>
      <vt:lpstr>Theme1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1471</cp:revision>
  <cp:lastPrinted>2024-10-09T21:11:17Z</cp:lastPrinted>
  <dcterms:created xsi:type="dcterms:W3CDTF">2013-07-15T20:26:40Z</dcterms:created>
  <dcterms:modified xsi:type="dcterms:W3CDTF">2024-10-09T21:11:57Z</dcterms:modified>
</cp:coreProperties>
</file>