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notesMasterIdLst>
    <p:notesMasterId r:id="rId6"/>
  </p:notesMasterIdLst>
  <p:sldIdLst>
    <p:sldId id="295" r:id="rId2"/>
    <p:sldId id="340" r:id="rId3"/>
    <p:sldId id="346" r:id="rId4"/>
    <p:sldId id="347" r:id="rId5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 Heath" initials="BH" lastIdx="1" clrIdx="0">
    <p:extLst>
      <p:ext uri="{19B8F6BF-5375-455C-9EA6-DF929625EA0E}">
        <p15:presenceInfo xmlns:p15="http://schemas.microsoft.com/office/powerpoint/2012/main" userId="e5502471a9019be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0" autoAdjust="0"/>
    <p:restoredTop sz="93792" autoAdjust="0"/>
  </p:normalViewPr>
  <p:slideViewPr>
    <p:cSldViewPr snapToGrid="0">
      <p:cViewPr varScale="1">
        <p:scale>
          <a:sx n="67" d="100"/>
          <a:sy n="67" d="100"/>
        </p:scale>
        <p:origin x="4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0C54-6503-451B-8363-9D212DB2E9CC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46FCD-EA78-467A-8AB2-F9222CD6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88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AD227B-7D9E-477A-8908-5C1E32AB732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688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8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2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6174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59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70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34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89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53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05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9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36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8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0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3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FA8A-C583-4EB7-B547-771964240C9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7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EFA8A-C583-4EB7-B547-771964240C9E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367E5-CFF9-4D06-864C-CA28459BD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212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  <p:sldLayoutId id="2147483909" r:id="rId12"/>
    <p:sldLayoutId id="2147483910" r:id="rId13"/>
    <p:sldLayoutId id="2147483911" r:id="rId14"/>
    <p:sldLayoutId id="2147483912" r:id="rId15"/>
    <p:sldLayoutId id="2147483913" r:id="rId16"/>
    <p:sldLayoutId id="214748391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videos/search?q=5+minute+christian+countdown+video&amp;&amp;view=detail&amp;mid=32D01F7A8B4FE02572F832D01F7A8B4FE02572F8&amp;rvsmid=5FF8499C94614D9E29A95FF8499C94614D9E29A9&amp;FORM=VDMCN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152C1FB-04D0-41E2-9A58-EA5B94AB674C}"/>
              </a:ext>
            </a:extLst>
          </p:cNvPr>
          <p:cNvSpPr txBox="1"/>
          <p:nvPr/>
        </p:nvSpPr>
        <p:spPr>
          <a:xfrm>
            <a:off x="188890" y="302079"/>
            <a:ext cx="1181422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                            Fellowship Church – Adult Sunday School – August 15</a:t>
            </a: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,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 2021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Title:   Readiness for the Rapture of the Church (</a:t>
            </a:r>
            <a:r>
              <a:rPr lang="en-US" sz="2400" dirty="0" err="1">
                <a:solidFill>
                  <a:prstClr val="white"/>
                </a:solidFill>
                <a:latin typeface="Rockwell" panose="02060603020205020403"/>
              </a:rPr>
              <a:t>ekklesia</a:t>
            </a: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)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Text:  1&amp; 2 Thessalonians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Doctrine:  Tier 2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Background:  Acts  17:1-9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u="sng" dirty="0">
                <a:solidFill>
                  <a:prstClr val="white"/>
                </a:solidFill>
                <a:latin typeface="Rockwell" panose="02060603020205020403"/>
              </a:rPr>
              <a:t>Sub-titles: 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1 Thessalonians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12 </a:t>
            </a:r>
            <a:r>
              <a:rPr lang="en-US" sz="2400" b="1" dirty="0">
                <a:solidFill>
                  <a:prstClr val="white"/>
                </a:solidFill>
                <a:latin typeface="Rockwell" panose="02060603020205020403"/>
              </a:rPr>
              <a:t>Preparations </a:t>
            </a: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 for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the Rapture 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white"/>
              </a:solidFill>
              <a:latin typeface="Rockwell" panose="02060603020205020403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2 Thessalonians</a:t>
            </a:r>
          </a:p>
          <a:p>
            <a:pPr marL="457200" marR="0" lvl="0" indent="-4572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lain" startAt="12"/>
              <a:tabLst/>
              <a:defRPr/>
            </a:pPr>
            <a:r>
              <a:rPr lang="en-US" sz="2400" b="1" dirty="0">
                <a:solidFill>
                  <a:prstClr val="white"/>
                </a:solidFill>
                <a:latin typeface="Rockwell" panose="02060603020205020403"/>
              </a:rPr>
              <a:t>Trainings</a:t>
            </a: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 for </a:t>
            </a: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solidFill>
                  <a:prstClr val="white"/>
                </a:solidFill>
                <a:latin typeface="Rockwell" panose="02060603020205020403"/>
              </a:rPr>
              <a:t>the Rapture</a:t>
            </a:r>
            <a:r>
              <a:rPr lang="en-US" sz="1400" dirty="0"/>
              <a:t>      </a:t>
            </a:r>
            <a:endParaRPr lang="en-US" sz="2400" dirty="0"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AAF174-B76F-4CD5-9A3F-C8921D86C106}"/>
              </a:ext>
            </a:extLst>
          </p:cNvPr>
          <p:cNvSpPr txBox="1"/>
          <p:nvPr/>
        </p:nvSpPr>
        <p:spPr>
          <a:xfrm>
            <a:off x="188890" y="117413"/>
            <a:ext cx="60977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highlight>
                  <a:srgbClr val="FFFF00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9:55 Countdown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CF3C94-9AFF-4FD5-AC3C-73E1F02EB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E1EADB0-1210-4773-8CE6-5198F5F7EB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98983"/>
              </p:ext>
            </p:extLst>
          </p:nvPr>
        </p:nvGraphicFramePr>
        <p:xfrm>
          <a:off x="4202491" y="1343940"/>
          <a:ext cx="7989509" cy="5513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4" imgW="3648584" imgH="2734057" progId="Paint.Picture">
                  <p:embed/>
                </p:oleObj>
              </mc:Choice>
              <mc:Fallback>
                <p:oleObj name="Bitmap Image" r:id="rId4" imgW="3648584" imgH="2734057" progId="Paint.Picture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4A161F7-302E-4639-B478-B9CB382FFE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2491" y="1343940"/>
                        <a:ext cx="7989509" cy="55137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6335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3A026-9D29-4DF8-BC98-4567975FE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273" y="108857"/>
            <a:ext cx="11591297" cy="538843"/>
          </a:xfrm>
        </p:spPr>
        <p:txBody>
          <a:bodyPr>
            <a:noAutofit/>
          </a:bodyPr>
          <a:lstStyle/>
          <a:p>
            <a:r>
              <a:rPr lang="en-US" sz="2400" dirty="0"/>
              <a:t>1 Thessalonians 1</a:t>
            </a:r>
            <a:br>
              <a:rPr lang="en-US" sz="2400" dirty="0"/>
            </a:br>
            <a:r>
              <a:rPr lang="en-US" sz="2400" dirty="0"/>
              <a:t>Our salvation and the gospel are repeated three </a:t>
            </a:r>
            <a:r>
              <a:rPr lang="en-US" sz="2400" dirty="0" err="1"/>
              <a:t>timeS</a:t>
            </a:r>
            <a:r>
              <a:rPr lang="en-US" sz="2400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3303C4-3B8F-422F-BC6C-8BBF94698B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315454" y="890936"/>
            <a:ext cx="9657346" cy="5858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3.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Remembering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without ceasing your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(1)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work of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faith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 /salvation – past/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(2)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labor of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love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 /sanctification - present/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(3)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patience of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hope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our Lord Jesus Christ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/return - future/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5. For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our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gospel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came not to you in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word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only, but also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(1)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power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 /salvation - past/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(2)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the </a:t>
            </a:r>
            <a:r>
              <a:rPr lang="en-US" sz="1800" b="1" u="sng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Holy Spirit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 /sanctification - present/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(3)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in much assurance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;  /return - future/</a:t>
            </a:r>
            <a:endParaRPr lang="en-US" sz="1800" dirty="0">
              <a:solidFill>
                <a:schemeClr val="bg1"/>
              </a:solidFill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9-10.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(1)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ye turned to God from idols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/salvation – past/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(2)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to serve the living and true God;</a:t>
            </a:r>
            <a:r>
              <a:rPr lang="en-US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And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/sanctification - present/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(3) </a:t>
            </a:r>
            <a:r>
              <a:rPr lang="en-US" sz="1800" b="1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to wait for his Son from heaven, 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/return - future/</a:t>
            </a: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[even] Jesus, which 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delivered us from the wrath to come.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</a:t>
            </a:r>
            <a:r>
              <a:rPr lang="en-US" sz="1800" dirty="0">
                <a:solidFill>
                  <a:schemeClr val="bg1"/>
                </a:solidFill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/return - future/</a:t>
            </a:r>
            <a:endParaRPr lang="en-US" sz="2800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EDD57F-ED36-4A8F-B09A-DFB57DEA35F5}"/>
              </a:ext>
            </a:extLst>
          </p:cNvPr>
          <p:cNvSpPr txBox="1"/>
          <p:nvPr/>
        </p:nvSpPr>
        <p:spPr>
          <a:xfrm>
            <a:off x="460883" y="89093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2B305A-C717-4F33-8012-EBE5C0C9E2EE}"/>
              </a:ext>
            </a:extLst>
          </p:cNvPr>
          <p:cNvSpPr txBox="1"/>
          <p:nvPr/>
        </p:nvSpPr>
        <p:spPr>
          <a:xfrm>
            <a:off x="460883" y="498157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9B878E-A3E2-458F-A27F-76F81E2FD433}"/>
              </a:ext>
            </a:extLst>
          </p:cNvPr>
          <p:cNvSpPr txBox="1"/>
          <p:nvPr/>
        </p:nvSpPr>
        <p:spPr>
          <a:xfrm>
            <a:off x="460883" y="296733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93030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3A026-9D29-4DF8-BC98-4567975FE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273" y="0"/>
            <a:ext cx="11591297" cy="538843"/>
          </a:xfrm>
        </p:spPr>
        <p:txBody>
          <a:bodyPr>
            <a:noAutofit/>
          </a:bodyPr>
          <a:lstStyle/>
          <a:p>
            <a:r>
              <a:rPr lang="en-US" sz="2400" dirty="0"/>
              <a:t>Outline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3303C4-3B8F-422F-BC6C-8BBF94698B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52450" y="0"/>
            <a:ext cx="11077575" cy="680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 Thessalonians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1. 1:1-10      Salvation (after Introduction 1:1)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2:1-3:9    Sanctification of pastors &amp; teachers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3:10-4:12     	Sanctification of believers – in general (2 sins)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4:13-5:11     	Rapture of the Church (</a:t>
            </a:r>
            <a:r>
              <a:rPr lang="en-US" sz="2400" dirty="0" err="1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ekklesia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)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5:12-5:28     	Sanctification of believers - specifics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2"/>
            </a:pPr>
            <a:endParaRPr lang="en-US" sz="1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 Thessalonians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6"/>
            </a:pPr>
            <a:r>
              <a:rPr lang="en-US" sz="24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1:1-6           	Sanctification of believers – in general (Intro 1:1-2)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6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1:7-2:12      	Post rapture tribulation (wrath) 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 startAt="6"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2:13-3:18    	Sanctification of believers – specifics (1 sin)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9. 1 &amp; 2 </a:t>
            </a:r>
            <a:r>
              <a:rPr lang="en-US" sz="2400" dirty="0" err="1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Thes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.	Assess our readiness for the rapture</a:t>
            </a:r>
            <a:endParaRPr lang="en-US" sz="16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0DE818-0506-4BC7-ABFF-DC3267958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z="2400" smtClean="0"/>
              <a:t>3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791053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3303C4-3B8F-422F-BC6C-8BBF94698B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17006" y="8112"/>
            <a:ext cx="11957988" cy="6827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 Thessalonians  1:1-6  Sanctification of believers – in general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2:1-2</a:t>
            </a:r>
            <a:r>
              <a:rPr lang="en-US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Introduction (same as 1 </a:t>
            </a:r>
            <a:r>
              <a:rPr lang="en-US" sz="2400" i="1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</a:t>
            </a:r>
            <a:r>
              <a:rPr lang="en-US" sz="2400" i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i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457200" lvl="1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2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-   We.  God our Father &amp; the Lord Jesus Christ.</a:t>
            </a:r>
          </a:p>
          <a:p>
            <a:pPr marL="457200" lvl="1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457200" lvl="1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r>
              <a:rPr lang="en-US" sz="2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Grace &amp; peace.</a:t>
            </a: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22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22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457200" lvl="1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4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2:3-4   </a:t>
            </a:r>
            <a:r>
              <a:rPr lang="en-US" sz="2400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We glory in the testimony of the local church (similar to 1 </a:t>
            </a:r>
            <a:r>
              <a:rPr lang="en-US" sz="2400" i="1" dirty="0" err="1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Thes</a:t>
            </a:r>
            <a:r>
              <a:rPr lang="en-US" sz="2400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)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400" i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r>
              <a:rPr lang="en-US" sz="2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Faiths grows exceedingly.  Love abounds one to another.</a:t>
            </a: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r>
              <a:rPr lang="en-US" sz="2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We glory in you.  Persecution &amp; tribulations.  </a:t>
            </a:r>
          </a:p>
          <a:p>
            <a:pPr marL="457200" lvl="1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20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20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lvl="1">
              <a:lnSpc>
                <a:spcPts val="1200"/>
              </a:lnSpc>
              <a:spcBef>
                <a:spcPts val="0"/>
              </a:spcBef>
              <a:buFontTx/>
              <a:buChar char="-"/>
            </a:pPr>
            <a:endParaRPr lang="en-US" sz="16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2:5-6  </a:t>
            </a:r>
            <a:r>
              <a:rPr lang="en-US" sz="2400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Righteous Judgment and Vengeance  (not in 1 </a:t>
            </a:r>
            <a:r>
              <a:rPr lang="en-US" sz="2400" i="1" dirty="0" err="1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Thes</a:t>
            </a:r>
            <a:r>
              <a:rPr lang="en-US" sz="2400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– more  Truth)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-   Worthy of the kingdom </a:t>
            </a:r>
            <a:r>
              <a:rPr lang="en-US" sz="240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of God.</a:t>
            </a: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-   Recompense tribulation to them that trouble you.</a:t>
            </a: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highlight>
                <a:srgbClr val="0000FF"/>
              </a:highlight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inden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highlight>
                  <a:srgbClr val="0000FF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Next Sunday.  2 Thessalonians 1:7-2:12  Post rapture tribulation (wrath)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AC6E8-7863-4061-BDF5-1094B62F9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367E5-CFF9-4D06-864C-CA28459BD584}" type="slidenum">
              <a:rPr lang="en-US" sz="2400" smtClean="0"/>
              <a:t>4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78055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6D8C60"/>
      </a:dk2>
      <a:lt2>
        <a:srgbClr val="B1D7A1"/>
      </a:lt2>
      <a:accent1>
        <a:srgbClr val="81B992"/>
      </a:accent1>
      <a:accent2>
        <a:srgbClr val="9ABC65"/>
      </a:accent2>
      <a:accent3>
        <a:srgbClr val="BDB564"/>
      </a:accent3>
      <a:accent4>
        <a:srgbClr val="BD8964"/>
      </a:accent4>
      <a:accent5>
        <a:srgbClr val="BD6466"/>
      </a:accent5>
      <a:accent6>
        <a:srgbClr val="64A4BD"/>
      </a:accent6>
      <a:hlink>
        <a:srgbClr val="8CCC71"/>
      </a:hlink>
      <a:folHlink>
        <a:srgbClr val="A4C795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4539428D-6454-4FE6-B992-2D59F0AC2F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15536</TotalTime>
  <Words>461</Words>
  <Application>Microsoft Office PowerPoint</Application>
  <PresentationFormat>Widescreen</PresentationFormat>
  <Paragraphs>94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Bookman Old Style</vt:lpstr>
      <vt:lpstr>Calibri</vt:lpstr>
      <vt:lpstr>Rockwell</vt:lpstr>
      <vt:lpstr>Verdana</vt:lpstr>
      <vt:lpstr>Damask</vt:lpstr>
      <vt:lpstr>Bitmap Image</vt:lpstr>
      <vt:lpstr>PowerPoint Presentation</vt:lpstr>
      <vt:lpstr>1 Thessalonians 1 Our salvation and the gospel are repeated three timeS </vt:lpstr>
      <vt:lpstr>Outline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257</cp:revision>
  <cp:lastPrinted>2021-08-15T10:20:57Z</cp:lastPrinted>
  <dcterms:created xsi:type="dcterms:W3CDTF">2020-12-07T02:43:11Z</dcterms:created>
  <dcterms:modified xsi:type="dcterms:W3CDTF">2021-08-15T10:21:02Z</dcterms:modified>
</cp:coreProperties>
</file>