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6"/>
  </p:notesMasterIdLst>
  <p:sldIdLst>
    <p:sldId id="295" r:id="rId2"/>
    <p:sldId id="340" r:id="rId3"/>
    <p:sldId id="346" r:id="rId4"/>
    <p:sldId id="347" r:id="rId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Heath" initials="BH" lastIdx="1" clrIdx="0">
    <p:extLst>
      <p:ext uri="{19B8F6BF-5375-455C-9EA6-DF929625EA0E}">
        <p15:presenceInfo xmlns:p15="http://schemas.microsoft.com/office/powerpoint/2012/main" userId="e5502471a9019b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4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0C54-6503-451B-8363-9D212DB2E9CC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6FCD-EA78-467A-8AB2-F9222CD6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8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8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8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2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6174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70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89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3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9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0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3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7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1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  <p:sldLayoutId id="214748391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5+minute+christian+countdown+video&amp;&amp;view=detail&amp;mid=32D01F7A8B4FE02572F832D01F7A8B4FE02572F8&amp;rvsmid=5FF8499C94614D9E29A95FF8499C94614D9E29A9&amp;FORM=VDMCN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152C1FB-04D0-41E2-9A58-EA5B94AB674C}"/>
              </a:ext>
            </a:extLst>
          </p:cNvPr>
          <p:cNvSpPr txBox="1"/>
          <p:nvPr/>
        </p:nvSpPr>
        <p:spPr>
          <a:xfrm>
            <a:off x="188890" y="302079"/>
            <a:ext cx="1181422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                           Fellowship Church – Adult Sunday School – August 22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,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2021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Title:   Readiness for the Rapture of the Church (</a:t>
            </a:r>
            <a:r>
              <a:rPr lang="en-US" sz="2400" dirty="0" err="1">
                <a:solidFill>
                  <a:prstClr val="white"/>
                </a:solidFill>
                <a:latin typeface="Rockwell" panose="02060603020205020403"/>
              </a:rPr>
              <a:t>ekklesia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)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Text:  1&amp; 2 Thessalonians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Doctrine:  Tier 2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Background:  Acts  17:1-9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u="sng" dirty="0">
                <a:solidFill>
                  <a:prstClr val="white"/>
                </a:solidFill>
                <a:latin typeface="Rockwell" panose="02060603020205020403"/>
              </a:rPr>
              <a:t>Sub-titles: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1 Thessalonians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12 </a:t>
            </a:r>
            <a:r>
              <a:rPr lang="en-US" sz="2400" b="1" dirty="0">
                <a:solidFill>
                  <a:prstClr val="white"/>
                </a:solidFill>
                <a:latin typeface="Rockwell" panose="02060603020205020403"/>
              </a:rPr>
              <a:t>Preparations 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for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the Rapture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2 Thessalonians</a:t>
            </a:r>
          </a:p>
          <a:p>
            <a:pPr marL="457200" marR="0" lvl="0" indent="-4572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12"/>
              <a:tabLst/>
              <a:defRPr/>
            </a:pPr>
            <a:r>
              <a:rPr lang="en-US" sz="2400" b="1" dirty="0">
                <a:solidFill>
                  <a:prstClr val="white"/>
                </a:solidFill>
                <a:latin typeface="Rockwell" panose="02060603020205020403"/>
              </a:rPr>
              <a:t>Trainings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for 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the Rapture</a:t>
            </a:r>
            <a:r>
              <a:rPr lang="en-US" sz="1400" dirty="0"/>
              <a:t>      </a:t>
            </a:r>
            <a:endParaRPr lang="en-US" sz="2400" dirty="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AAF174-B76F-4CD5-9A3F-C8921D86C106}"/>
              </a:ext>
            </a:extLst>
          </p:cNvPr>
          <p:cNvSpPr txBox="1"/>
          <p:nvPr/>
        </p:nvSpPr>
        <p:spPr>
          <a:xfrm>
            <a:off x="188890" y="117413"/>
            <a:ext cx="60977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9:55 Countdown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CF3C94-9AFF-4FD5-AC3C-73E1F02EB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E1EADB0-1210-4773-8CE6-5198F5F7EB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98983"/>
              </p:ext>
            </p:extLst>
          </p:nvPr>
        </p:nvGraphicFramePr>
        <p:xfrm>
          <a:off x="4202491" y="1343940"/>
          <a:ext cx="7989509" cy="5513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3648584" imgH="2734057" progId="Paint.Picture">
                  <p:embed/>
                </p:oleObj>
              </mc:Choice>
              <mc:Fallback>
                <p:oleObj name="Bitmap Image" r:id="rId4" imgW="3648584" imgH="2734057" progId="Paint.Picture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4A161F7-302E-4639-B478-B9CB382FFE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491" y="1343940"/>
                        <a:ext cx="7989509" cy="55137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633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A026-9D29-4DF8-BC98-4567975F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73" y="108857"/>
            <a:ext cx="11591297" cy="538843"/>
          </a:xfrm>
        </p:spPr>
        <p:txBody>
          <a:bodyPr>
            <a:noAutofit/>
          </a:bodyPr>
          <a:lstStyle/>
          <a:p>
            <a:r>
              <a:rPr lang="en-US" sz="2400" dirty="0"/>
              <a:t>1 Thessalonians 1</a:t>
            </a:r>
            <a:br>
              <a:rPr lang="en-US" sz="2400" dirty="0"/>
            </a:br>
            <a:r>
              <a:rPr lang="en-US" sz="2400" dirty="0"/>
              <a:t>Our salvation and the gospel are repeated three </a:t>
            </a:r>
            <a:r>
              <a:rPr lang="en-US" sz="2400" dirty="0" err="1"/>
              <a:t>timeS</a:t>
            </a:r>
            <a:r>
              <a:rPr lang="en-US" sz="2400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15454" y="890936"/>
            <a:ext cx="9657346" cy="585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1:3.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Remembering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without ceasing your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work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faith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/salvation –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labor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love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/sanctification - present/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C0C0C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patience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hope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our Lord Jesus Christ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1:5. For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our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gospel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came not to you in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only, but also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power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/salvation -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the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Holy Spirit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/sanctification - present/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C0C0C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much assurance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;  /return - future/</a:t>
            </a:r>
            <a:endParaRPr lang="en-US" sz="1800" dirty="0">
              <a:solidFill>
                <a:schemeClr val="bg1"/>
              </a:solidFill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1:9-10. 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ye turned to God from idols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/salvation –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	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serve the living and true God;</a:t>
            </a:r>
            <a:r>
              <a:rPr lang="en-U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/sanctification - present/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C0C0C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	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wait for his Son from heaven, 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[even</a:t>
            </a:r>
            <a:r>
              <a:rPr lang="en-US" sz="1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]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Jesus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which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delivered us from the wrath to come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  <a:endParaRPr lang="en-US" sz="2800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EDD57F-ED36-4A8F-B09A-DFB57DEA35F5}"/>
              </a:ext>
            </a:extLst>
          </p:cNvPr>
          <p:cNvSpPr txBox="1"/>
          <p:nvPr/>
        </p:nvSpPr>
        <p:spPr>
          <a:xfrm>
            <a:off x="460883" y="8909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2B305A-C717-4F33-8012-EBE5C0C9E2EE}"/>
              </a:ext>
            </a:extLst>
          </p:cNvPr>
          <p:cNvSpPr txBox="1"/>
          <p:nvPr/>
        </p:nvSpPr>
        <p:spPr>
          <a:xfrm>
            <a:off x="460883" y="498157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9B878E-A3E2-458F-A27F-76F81E2FD433}"/>
              </a:ext>
            </a:extLst>
          </p:cNvPr>
          <p:cNvSpPr txBox="1"/>
          <p:nvPr/>
        </p:nvSpPr>
        <p:spPr>
          <a:xfrm>
            <a:off x="460883" y="296733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9303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A026-9D29-4DF8-BC98-4567975F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73" y="0"/>
            <a:ext cx="11591297" cy="538843"/>
          </a:xfrm>
        </p:spPr>
        <p:txBody>
          <a:bodyPr>
            <a:noAutofit/>
          </a:bodyPr>
          <a:lstStyle/>
          <a:p>
            <a:r>
              <a:rPr lang="en-US" sz="2400" dirty="0"/>
              <a:t>Outline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52450" y="0"/>
            <a:ext cx="11077575" cy="680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Thessalonians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1. 1:1-10      Salvation (after Introduction 1:1)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2:1-3:9    Sanctification of pastors &amp; teachers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3:10-4:12     	Sanctification of believers – in general (2 sins)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4:13-5:11     	Rapture of the Church 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5:12-5:28     	Sanctification of believers - specifics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endParaRPr lang="en-US" sz="1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Thessalonians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1:1-6           	Sanctification of believers – in general (Intro 1:1-2)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1:7-2:12      	Post Rapture wrath 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2:13-3:18    	Sanctification of believers – specifics (1 sin)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9. 1 &amp; 2 </a:t>
            </a:r>
            <a:r>
              <a:rPr lang="en-US" sz="2400" dirty="0" err="1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Thes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	Assess our readiness for the rapture</a:t>
            </a:r>
            <a:endParaRPr lang="en-US" sz="1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0DE818-0506-4BC7-ABFF-DC326795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z="2400" smtClean="0"/>
              <a:t>3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79105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0" y="8112"/>
            <a:ext cx="12192000" cy="6913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Thessalonians          1:7-2:12 Post Rapture Wrath                  22 Aug 2021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1:7-10    Return of Jesus     		1:11-12  Sanctification of Believers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2:1-3a    Rapture of Church		2:3b-12  Post Rapture Wrath</a:t>
            </a: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u="sng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Legend</a:t>
            </a:r>
            <a:endParaRPr lang="en-US" sz="18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S1-Salvation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(one day, individuals, 1 </a:t>
            </a:r>
            <a:r>
              <a:rPr lang="en-US" sz="18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1:1-10)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S2-Sanctification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(daily, individuals &amp; local church)		</a:t>
            </a: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R2 – bride of Christ	</a:t>
            </a:r>
            <a:endParaRPr lang="en-US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R1-Prerapture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(times &amp; season, the church, global)	     	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R2-Rapture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(one day, the church, 1 </a:t>
            </a:r>
            <a:r>
              <a:rPr lang="en-US" sz="18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4:13-5:11)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_________________________________________________________________________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R3-Post rapture 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(7 years of deception then wrath, global, Jerusalem,  2 Th 1:7-2:12)</a:t>
            </a:r>
          </a:p>
          <a:p>
            <a:pPr marL="0" indent="0">
              <a:buNone/>
            </a:pP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* R3 – Judgment Seat of Christ then Marriage Supper</a:t>
            </a:r>
            <a:endParaRPr lang="en-US" sz="32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indent="0">
              <a:buNone/>
            </a:pP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R4-Return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(one day,  Jesus to Jerusalem, global)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R5-Reign 		(1000 years, Christ in Jerusalem, global)</a:t>
            </a:r>
          </a:p>
          <a:p>
            <a:pPr marL="0" indent="0">
              <a:buNone/>
            </a:pP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R6-Eternity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(</a:t>
            </a: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R6a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in Hell, R6b - in Heaven, New Jerusalem)</a:t>
            </a:r>
            <a:endParaRPr lang="en-US" sz="1800" b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Next Sunday. 2 Thessalonians 2:13-3:18 Sanctification of  Believers-Specifics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AC6E8-7863-4061-BDF5-1094B62F9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z="2400" smtClean="0"/>
              <a:t>4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7805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15580</TotalTime>
  <Words>527</Words>
  <Application>Microsoft Office PowerPoint</Application>
  <PresentationFormat>Widescreen</PresentationFormat>
  <Paragraphs>82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Rockwell</vt:lpstr>
      <vt:lpstr>Verdana</vt:lpstr>
      <vt:lpstr>Damask</vt:lpstr>
      <vt:lpstr>Bitmap Image</vt:lpstr>
      <vt:lpstr>PowerPoint Presentation</vt:lpstr>
      <vt:lpstr>1 Thessalonians 1 Our salvation and the gospel are repeated three timeS </vt:lpstr>
      <vt:lpstr>Outline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271</cp:revision>
  <cp:lastPrinted>2021-08-22T00:15:19Z</cp:lastPrinted>
  <dcterms:created xsi:type="dcterms:W3CDTF">2020-12-07T02:43:11Z</dcterms:created>
  <dcterms:modified xsi:type="dcterms:W3CDTF">2021-08-22T00:33:17Z</dcterms:modified>
</cp:coreProperties>
</file>