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7" r:id="rId1"/>
  </p:sldMasterIdLst>
  <p:notesMasterIdLst>
    <p:notesMasterId r:id="rId6"/>
  </p:notesMasterIdLst>
  <p:sldIdLst>
    <p:sldId id="295" r:id="rId2"/>
    <p:sldId id="340" r:id="rId3"/>
    <p:sldId id="348" r:id="rId4"/>
    <p:sldId id="349" r:id="rId5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ll Heath" initials="BH" lastIdx="1" clrIdx="0">
    <p:extLst>
      <p:ext uri="{19B8F6BF-5375-455C-9EA6-DF929625EA0E}">
        <p15:presenceInfo xmlns:p15="http://schemas.microsoft.com/office/powerpoint/2012/main" userId="e5502471a9019be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0" autoAdjust="0"/>
    <p:restoredTop sz="93792" autoAdjust="0"/>
  </p:normalViewPr>
  <p:slideViewPr>
    <p:cSldViewPr snapToGrid="0">
      <p:cViewPr varScale="1">
        <p:scale>
          <a:sx n="67" d="100"/>
          <a:sy n="67" d="100"/>
        </p:scale>
        <p:origin x="44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5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D0C54-6503-451B-8363-9D212DB2E9CC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505325"/>
            <a:ext cx="5661025" cy="36877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46FCD-EA78-467A-8AB2-F9222CD6D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388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AD227B-7D9E-477A-8908-5C1E32AB732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688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682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128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27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61748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59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5706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345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3890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536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68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105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93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036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381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806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531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875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EFA8A-C583-4EB7-B547-771964240C9E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8212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  <p:sldLayoutId id="2147483909" r:id="rId12"/>
    <p:sldLayoutId id="2147483910" r:id="rId13"/>
    <p:sldLayoutId id="2147483911" r:id="rId14"/>
    <p:sldLayoutId id="2147483912" r:id="rId15"/>
    <p:sldLayoutId id="2147483913" r:id="rId16"/>
    <p:sldLayoutId id="2147483914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videos/search?q=5+minute+christian+countdown+video&amp;&amp;view=detail&amp;mid=32D01F7A8B4FE02572F832D01F7A8B4FE02572F8&amp;rvsmid=5FF8499C94614D9E29A95FF8499C94614D9E29A9&amp;FORM=VDMCN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F152C1FB-04D0-41E2-9A58-EA5B94AB674C}"/>
              </a:ext>
            </a:extLst>
          </p:cNvPr>
          <p:cNvSpPr txBox="1"/>
          <p:nvPr/>
        </p:nvSpPr>
        <p:spPr>
          <a:xfrm>
            <a:off x="188890" y="302079"/>
            <a:ext cx="1181422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                             Fellowship Church – Adult Sunday School – August 29</a:t>
            </a: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,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  2021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dirty="0">
              <a:solidFill>
                <a:prstClr val="white"/>
              </a:solidFill>
              <a:latin typeface="Rockwell" panose="02060603020205020403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Title:   Readiness for the Rapture of the Church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prstClr val="white"/>
              </a:solidFill>
              <a:latin typeface="Rockwell" panose="02060603020205020403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Text:  1&amp; 2 Thessalonians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prstClr val="white"/>
              </a:solidFill>
              <a:latin typeface="Rockwell" panose="02060603020205020403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Doctrine:  Tier 2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prstClr val="white"/>
              </a:solidFill>
              <a:latin typeface="Rockwell" panose="02060603020205020403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Background:  Acts  17:1-9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prstClr val="white"/>
              </a:solidFill>
              <a:latin typeface="Rockwell" panose="02060603020205020403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u="sng" dirty="0">
                <a:solidFill>
                  <a:prstClr val="white"/>
                </a:solidFill>
                <a:latin typeface="Rockwell" panose="02060603020205020403"/>
              </a:rPr>
              <a:t>Sub-titles: 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1 Thessalonians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12 </a:t>
            </a:r>
            <a:r>
              <a:rPr lang="en-US" sz="2400" b="1" dirty="0">
                <a:solidFill>
                  <a:prstClr val="white"/>
                </a:solidFill>
                <a:latin typeface="Rockwell" panose="02060603020205020403"/>
              </a:rPr>
              <a:t>Preparations </a:t>
            </a: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 for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the Rapture 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prstClr val="white"/>
              </a:solidFill>
              <a:latin typeface="Rockwell" panose="02060603020205020403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2 Thessalonians</a:t>
            </a:r>
          </a:p>
          <a:p>
            <a:pPr marL="457200" marR="0" lvl="0" indent="-45720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lain" startAt="12"/>
              <a:tabLst/>
              <a:defRPr/>
            </a:pPr>
            <a:r>
              <a:rPr lang="en-US" sz="2400" b="1" dirty="0">
                <a:solidFill>
                  <a:prstClr val="white"/>
                </a:solidFill>
                <a:latin typeface="Rockwell" panose="02060603020205020403"/>
              </a:rPr>
              <a:t>Trainings</a:t>
            </a: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 for </a:t>
            </a: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the Rapture</a:t>
            </a:r>
            <a:r>
              <a:rPr lang="en-US" sz="1400" dirty="0"/>
              <a:t>      </a:t>
            </a:r>
            <a:endParaRPr lang="en-US" sz="2400" dirty="0">
              <a:latin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1AAF174-B76F-4CD5-9A3F-C8921D86C106}"/>
              </a:ext>
            </a:extLst>
          </p:cNvPr>
          <p:cNvSpPr txBox="1"/>
          <p:nvPr/>
        </p:nvSpPr>
        <p:spPr>
          <a:xfrm>
            <a:off x="188890" y="117413"/>
            <a:ext cx="60977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highlight>
                  <a:srgbClr val="FFFF00"/>
                </a:highlight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9:55 Countdown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2CF3C94-9AFF-4FD5-AC3C-73E1F02EBF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E1EADB0-1210-4773-8CE6-5198F5F7EB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798983"/>
              </p:ext>
            </p:extLst>
          </p:nvPr>
        </p:nvGraphicFramePr>
        <p:xfrm>
          <a:off x="4202491" y="1343940"/>
          <a:ext cx="7989509" cy="5513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4" imgW="3648584" imgH="2734057" progId="Paint.Picture">
                  <p:embed/>
                </p:oleObj>
              </mc:Choice>
              <mc:Fallback>
                <p:oleObj name="Bitmap Image" r:id="rId4" imgW="3648584" imgH="2734057" progId="Paint.Picture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04A161F7-302E-4639-B478-B9CB382FFE4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2491" y="1343940"/>
                        <a:ext cx="7989509" cy="55137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6335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3A026-9D29-4DF8-BC98-4567975FE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273" y="108857"/>
            <a:ext cx="11591297" cy="538843"/>
          </a:xfrm>
        </p:spPr>
        <p:txBody>
          <a:bodyPr>
            <a:noAutofit/>
          </a:bodyPr>
          <a:lstStyle/>
          <a:p>
            <a:r>
              <a:rPr lang="en-US" sz="2400" dirty="0"/>
              <a:t>1 Thessalonians 1</a:t>
            </a:r>
            <a:br>
              <a:rPr lang="en-US" sz="2400" dirty="0"/>
            </a:br>
            <a:r>
              <a:rPr lang="en-US" sz="2400" dirty="0"/>
              <a:t>Our salvation and the gospel are repeated three </a:t>
            </a:r>
            <a:r>
              <a:rPr lang="en-US" sz="2400" dirty="0" err="1"/>
              <a:t>timeS</a:t>
            </a:r>
            <a:r>
              <a:rPr lang="en-US" sz="2400" dirty="0"/>
              <a:t>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3303C4-3B8F-422F-BC6C-8BBF94698B4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315454" y="890936"/>
            <a:ext cx="9657346" cy="5858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3. </a:t>
            </a:r>
            <a:r>
              <a:rPr lang="en-US" sz="1800" b="1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Remembering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without ceasing your 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(1)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work of </a:t>
            </a:r>
            <a:r>
              <a:rPr lang="en-US" sz="1800" b="1" u="sng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faith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and  /salvation – past/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(2)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labor of </a:t>
            </a:r>
            <a:r>
              <a:rPr lang="en-US" sz="1800" b="1" u="sng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love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and  /sanctification - present/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(3)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patience of </a:t>
            </a:r>
            <a:r>
              <a:rPr lang="en-US" sz="1800" b="1" u="sng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hope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in our Lord Jesus Christ 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/return - future/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highlight>
                <a:srgbClr val="0000FF"/>
              </a:highlight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5. For 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our </a:t>
            </a:r>
            <a:r>
              <a:rPr lang="en-US" sz="1800" b="1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gospel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came not to you in </a:t>
            </a:r>
            <a:r>
              <a:rPr lang="en-US" sz="1800" b="1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word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only, but also 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(1)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in power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and  /salvation - past/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(2)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in the </a:t>
            </a:r>
            <a:r>
              <a:rPr lang="en-US" sz="1800" b="1" u="sng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Holy Spirit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and  /sanctification - present/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(3)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in much assurance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;  /return - future/</a:t>
            </a:r>
            <a:endParaRPr lang="en-US" sz="1800" dirty="0">
              <a:solidFill>
                <a:schemeClr val="bg1"/>
              </a:solidFill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highlight>
                <a:srgbClr val="0000FF"/>
              </a:highlight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highlight>
                  <a:srgbClr val="0000FF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9-10. 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(1)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ye turned to God from idols  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/salvation – past/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(2)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to serve the living and true God;</a:t>
            </a:r>
            <a:r>
              <a:rPr lang="en-US" sz="18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And  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/sanctification - present/ 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(3)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to wait for his Son from heaven,   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/return - future/</a:t>
            </a:r>
            <a:endParaRPr lang="en-US" sz="18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[even] Jesus, which 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delivered us from the wrath to come.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/return - future/</a:t>
            </a:r>
            <a:endParaRPr lang="en-US" sz="2800" dirty="0">
              <a:solidFill>
                <a:schemeClr val="bg1"/>
              </a:solidFill>
              <a:highlight>
                <a:srgbClr val="FFFF00"/>
              </a:highligh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EDD57F-ED36-4A8F-B09A-DFB57DEA35F5}"/>
              </a:ext>
            </a:extLst>
          </p:cNvPr>
          <p:cNvSpPr txBox="1"/>
          <p:nvPr/>
        </p:nvSpPr>
        <p:spPr>
          <a:xfrm>
            <a:off x="460883" y="89093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2B305A-C717-4F33-8012-EBE5C0C9E2EE}"/>
              </a:ext>
            </a:extLst>
          </p:cNvPr>
          <p:cNvSpPr txBox="1"/>
          <p:nvPr/>
        </p:nvSpPr>
        <p:spPr>
          <a:xfrm>
            <a:off x="460883" y="498157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9B878E-A3E2-458F-A27F-76F81E2FD433}"/>
              </a:ext>
            </a:extLst>
          </p:cNvPr>
          <p:cNvSpPr txBox="1"/>
          <p:nvPr/>
        </p:nvSpPr>
        <p:spPr>
          <a:xfrm>
            <a:off x="460883" y="296733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293030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3A026-9D29-4DF8-BC98-4567975FE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273" y="0"/>
            <a:ext cx="11591297" cy="538843"/>
          </a:xfrm>
        </p:spPr>
        <p:txBody>
          <a:bodyPr>
            <a:noAutofit/>
          </a:bodyPr>
          <a:lstStyle/>
          <a:p>
            <a:r>
              <a:rPr lang="en-US" sz="2400" dirty="0"/>
              <a:t>Outline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3303C4-3B8F-422F-BC6C-8BBF94698B4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52450" y="0"/>
            <a:ext cx="11077575" cy="680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 Thessalonians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900" dirty="0">
              <a:effectLst/>
              <a:highlight>
                <a:srgbClr val="0000FF"/>
              </a:highlight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457200" marR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1:1-10       Salvation </a:t>
            </a:r>
          </a:p>
          <a:p>
            <a:pPr marL="457200" marR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2:1-3:9      Sanctification of pastors &amp; deacons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2"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3:10-4:12     	Sanctification &amp; 2 sins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2"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4:13-5:11     	Rapture of Church; wrath &amp; pre-rapture   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2"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5:12-5:28     	Sanctification specifics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2"/>
            </a:pPr>
            <a:endParaRPr lang="en-US" sz="12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 dirty="0">
                <a:effectLst/>
                <a:highlight>
                  <a:srgbClr val="0000FF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 Thessalonians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9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6"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1:1-6           	Sanctification in general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6"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1:7-2:12      	Return of Jesus; rapture &amp; wrath 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6"/>
            </a:pPr>
            <a:r>
              <a:rPr lang="en-US" sz="2400" dirty="0">
                <a:effectLst/>
                <a:highlight>
                  <a:srgbClr val="0000FF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2:13-3:18    	Sanctification &amp; 1 sin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9. 1 &amp; 2 </a:t>
            </a:r>
            <a:r>
              <a:rPr lang="en-US" sz="2400" dirty="0" err="1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Thes</a:t>
            </a: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.	Assess my/our readiness for the rapture</a:t>
            </a:r>
            <a:endParaRPr lang="en-US" sz="16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20DE818-0506-4BC7-ABFF-DC3267958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z="2400" smtClean="0"/>
              <a:t>3</a:t>
            </a:fld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635879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3303C4-3B8F-422F-BC6C-8BBF94698B4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0" y="8112"/>
            <a:ext cx="12192000" cy="6980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highlight>
                  <a:srgbClr val="0000FF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 Thessalonians          2:13-3:18 Sanctification &amp; One Sin         29 Aug 2021</a:t>
            </a: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FIRST:  2:13-17  The Called are Established in Every Good Word and Work	</a:t>
            </a: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	- Chosen &gt; Salvation &gt; Spirit &gt; Truth &gt; Called &gt; Glory (golden chain)</a:t>
            </a: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 </a:t>
            </a: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	- Traditions &gt; Taught &gt; Establish &gt; Every Good Word &amp; Work</a:t>
            </a: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SECOND:  3:1-5  The Pastors Prayer Request &amp; Encouragement</a:t>
            </a: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- Word Run &amp; be Glorified</a:t>
            </a: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</a:t>
            </a: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- Faithful &gt; Establish &gt; Keep from Evil &gt; Love &gt; Waiting</a:t>
            </a: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THIRD:  3:6-16  The Sin of Unemployment </a:t>
            </a: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- Behave Disorderly &gt; Follow our Ensample &gt; No Work – No Eat  </a:t>
            </a: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- Obey not &gt; Note &gt; No Company &gt; Ashamed &gt; Admonish &gt; Peace</a:t>
            </a: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FOURTH:  3:17-18  Ending: Grace  </a:t>
            </a:r>
            <a:r>
              <a:rPr lang="en-US" sz="16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Shall I continue in sin that grace may abound?  God forbid!</a:t>
            </a:r>
            <a:endParaRPr lang="en-US" sz="1800" b="1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2400" dirty="0">
              <a:effectLst/>
              <a:highlight>
                <a:srgbClr val="0000FF"/>
              </a:highlight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highlight>
                  <a:srgbClr val="0000FF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Next Sunday. 1 &amp; 2 Thessalonians         Rapture Readiness Self-Assessment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AC6E8-7863-4061-BDF5-1094B62F9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z="2400" smtClean="0"/>
              <a:t>4</a:t>
            </a:fld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822876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6D8C60"/>
      </a:dk2>
      <a:lt2>
        <a:srgbClr val="B1D7A1"/>
      </a:lt2>
      <a:accent1>
        <a:srgbClr val="81B992"/>
      </a:accent1>
      <a:accent2>
        <a:srgbClr val="9ABC65"/>
      </a:accent2>
      <a:accent3>
        <a:srgbClr val="BDB564"/>
      </a:accent3>
      <a:accent4>
        <a:srgbClr val="BD8964"/>
      </a:accent4>
      <a:accent5>
        <a:srgbClr val="BD6466"/>
      </a:accent5>
      <a:accent6>
        <a:srgbClr val="64A4BD"/>
      </a:accent6>
      <a:hlink>
        <a:srgbClr val="8CCC71"/>
      </a:hlink>
      <a:folHlink>
        <a:srgbClr val="A4C795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4539428D-6454-4FE6-B992-2D59F0AC2F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18431</TotalTime>
  <Words>469</Words>
  <Application>Microsoft Office PowerPoint</Application>
  <PresentationFormat>Widescreen</PresentationFormat>
  <Paragraphs>94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Bookman Old Style</vt:lpstr>
      <vt:lpstr>Calibri</vt:lpstr>
      <vt:lpstr>Rockwell</vt:lpstr>
      <vt:lpstr>Verdana</vt:lpstr>
      <vt:lpstr>Damask</vt:lpstr>
      <vt:lpstr>Bitmap Image</vt:lpstr>
      <vt:lpstr>PowerPoint Presentation</vt:lpstr>
      <vt:lpstr>1 Thessalonians 1 Our salvation and the gospel are repeated three timeS </vt:lpstr>
      <vt:lpstr>Outline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Heath</dc:creator>
  <cp:lastModifiedBy>Bill Heath</cp:lastModifiedBy>
  <cp:revision>266</cp:revision>
  <cp:lastPrinted>2021-08-28T19:01:22Z</cp:lastPrinted>
  <dcterms:created xsi:type="dcterms:W3CDTF">2020-12-07T02:43:11Z</dcterms:created>
  <dcterms:modified xsi:type="dcterms:W3CDTF">2021-08-28T19:03:03Z</dcterms:modified>
</cp:coreProperties>
</file>