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9"/>
  </p:notesMasterIdLst>
  <p:sldIdLst>
    <p:sldId id="391" r:id="rId5"/>
    <p:sldId id="393" r:id="rId6"/>
    <p:sldId id="396" r:id="rId7"/>
    <p:sldId id="395" r:id="rId8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53DB08-0161-40CF-9437-AF09696CA06B}" v="8" dt="2025-10-26T02:17:07.2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447" autoAdjust="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undo custSel addSld delSld modSld">
      <pc:chgData name="Bill Heath" userId="e5502471a9019beb" providerId="LiveId" clId="{813D262F-908F-4E50-9894-E380FCA4CA07}" dt="2025-10-26T12:20:17.638" v="2842" actId="1038"/>
      <pc:docMkLst>
        <pc:docMk/>
      </pc:docMkLst>
      <pc:sldChg chg="addSp delSp modSp mod">
        <pc:chgData name="Bill Heath" userId="e5502471a9019beb" providerId="LiveId" clId="{813D262F-908F-4E50-9894-E380FCA4CA07}" dt="2025-10-26T01:00:57.948" v="1963" actId="20577"/>
        <pc:sldMkLst>
          <pc:docMk/>
          <pc:sldMk cId="3667287670" sldId="391"/>
        </pc:sldMkLst>
        <pc:spChg chg="mod">
          <ac:chgData name="Bill Heath" userId="e5502471a9019beb" providerId="LiveId" clId="{813D262F-908F-4E50-9894-E380FCA4CA07}" dt="2025-10-26T01:00:40.260" v="1962" actId="20577"/>
          <ac:spMkLst>
            <pc:docMk/>
            <pc:sldMk cId="3667287670" sldId="391"/>
            <ac:spMk id="2" creationId="{78ED4D35-0A64-C74A-376D-4AD69E51AFCE}"/>
          </ac:spMkLst>
        </pc:spChg>
        <pc:spChg chg="add del mod">
          <ac:chgData name="Bill Heath" userId="e5502471a9019beb" providerId="LiveId" clId="{813D262F-908F-4E50-9894-E380FCA4CA07}" dt="2025-10-26T00:58:11.841" v="1858" actId="14100"/>
          <ac:spMkLst>
            <pc:docMk/>
            <pc:sldMk cId="3667287670" sldId="391"/>
            <ac:spMk id="3" creationId="{ECAA9CEE-F783-0376-28EE-9E7F183F3D85}"/>
          </ac:spMkLst>
        </pc:spChg>
        <pc:spChg chg="mod">
          <ac:chgData name="Bill Heath" userId="e5502471a9019beb" providerId="LiveId" clId="{813D262F-908F-4E50-9894-E380FCA4CA07}" dt="2025-10-26T00:59:50.371" v="1928" actId="27636"/>
          <ac:spMkLst>
            <pc:docMk/>
            <pc:sldMk cId="3667287670" sldId="391"/>
            <ac:spMk id="4" creationId="{DB6C924B-D136-B41C-57F2-9E15057EFBC5}"/>
          </ac:spMkLst>
        </pc:spChg>
        <pc:graphicFrameChg chg="mod modGraphic">
          <ac:chgData name="Bill Heath" userId="e5502471a9019beb" providerId="LiveId" clId="{813D262F-908F-4E50-9894-E380FCA4CA07}" dt="2025-10-26T01:00:57.948" v="1963" actId="20577"/>
          <ac:graphicFrameMkLst>
            <pc:docMk/>
            <pc:sldMk cId="3667287670" sldId="391"/>
            <ac:graphicFrameMk id="4102" creationId="{28F66BBF-B579-361C-14F8-F34EF300E14D}"/>
          </ac:graphicFrameMkLst>
        </pc:graphicFrameChg>
      </pc:sldChg>
      <pc:sldChg chg="addSp delSp modSp mod setBg">
        <pc:chgData name="Bill Heath" userId="e5502471a9019beb" providerId="LiveId" clId="{813D262F-908F-4E50-9894-E380FCA4CA07}" dt="2025-10-26T12:20:17.638" v="2842" actId="1038"/>
        <pc:sldMkLst>
          <pc:docMk/>
          <pc:sldMk cId="4273682000" sldId="393"/>
        </pc:sldMkLst>
        <pc:picChg chg="add del mod">
          <ac:chgData name="Bill Heath" userId="e5502471a9019beb" providerId="LiveId" clId="{813D262F-908F-4E50-9894-E380FCA4CA07}" dt="2025-10-26T12:20:06.974" v="2798" actId="478"/>
          <ac:picMkLst>
            <pc:docMk/>
            <pc:sldMk cId="4273682000" sldId="393"/>
            <ac:picMk id="4" creationId="{70481FD1-A0A9-2339-191F-58A9F18BE24F}"/>
          </ac:picMkLst>
        </pc:picChg>
        <pc:picChg chg="add mod">
          <ac:chgData name="Bill Heath" userId="e5502471a9019beb" providerId="LiveId" clId="{813D262F-908F-4E50-9894-E380FCA4CA07}" dt="2025-10-26T12:20:17.638" v="2842" actId="1038"/>
          <ac:picMkLst>
            <pc:docMk/>
            <pc:sldMk cId="4273682000" sldId="393"/>
            <ac:picMk id="5" creationId="{A59A4426-9079-E941-6259-B702851B6210}"/>
          </ac:picMkLst>
        </pc:picChg>
        <pc:picChg chg="del">
          <ac:chgData name="Bill Heath" userId="e5502471a9019beb" providerId="LiveId" clId="{813D262F-908F-4E50-9894-E380FCA4CA07}" dt="2025-10-26T00:17:39.365" v="374" actId="478"/>
          <ac:picMkLst>
            <pc:docMk/>
            <pc:sldMk cId="4273682000" sldId="393"/>
            <ac:picMk id="11" creationId="{909A70DF-ECBA-9B88-9727-415AB76E7C22}"/>
          </ac:picMkLst>
        </pc:picChg>
      </pc:sldChg>
      <pc:sldChg chg="modSp mod">
        <pc:chgData name="Bill Heath" userId="e5502471a9019beb" providerId="LiveId" clId="{813D262F-908F-4E50-9894-E380FCA4CA07}" dt="2025-10-26T01:41:05.345" v="2054" actId="20577"/>
        <pc:sldMkLst>
          <pc:docMk/>
          <pc:sldMk cId="2017112683" sldId="395"/>
        </pc:sldMkLst>
        <pc:spChg chg="mod">
          <ac:chgData name="Bill Heath" userId="e5502471a9019beb" providerId="LiveId" clId="{813D262F-908F-4E50-9894-E380FCA4CA07}" dt="2025-10-26T01:41:05.345" v="2054" actId="20577"/>
          <ac:spMkLst>
            <pc:docMk/>
            <pc:sldMk cId="2017112683" sldId="395"/>
            <ac:spMk id="2" creationId="{E5B3625D-F528-4CA8-924C-1D328F94D205}"/>
          </ac:spMkLst>
        </pc:spChg>
      </pc:sldChg>
      <pc:sldChg chg="addSp delSp modSp add mod setBg">
        <pc:chgData name="Bill Heath" userId="e5502471a9019beb" providerId="LiveId" clId="{813D262F-908F-4E50-9894-E380FCA4CA07}" dt="2025-10-26T12:13:07.956" v="2795" actId="20577"/>
        <pc:sldMkLst>
          <pc:docMk/>
          <pc:sldMk cId="1698766355" sldId="396"/>
        </pc:sldMkLst>
        <pc:spChg chg="add mod">
          <ac:chgData name="Bill Heath" userId="e5502471a9019beb" providerId="LiveId" clId="{813D262F-908F-4E50-9894-E380FCA4CA07}" dt="2025-10-26T12:13:07.956" v="2795" actId="20577"/>
          <ac:spMkLst>
            <pc:docMk/>
            <pc:sldMk cId="1698766355" sldId="396"/>
            <ac:spMk id="3" creationId="{C9E33060-EFED-D946-E6DE-8762BD8A89B2}"/>
          </ac:spMkLst>
        </pc:spChg>
        <pc:picChg chg="del">
          <ac:chgData name="Bill Heath" userId="e5502471a9019beb" providerId="LiveId" clId="{813D262F-908F-4E50-9894-E380FCA4CA07}" dt="2025-10-26T00:19:20.103" v="415" actId="478"/>
          <ac:picMkLst>
            <pc:docMk/>
            <pc:sldMk cId="1698766355" sldId="396"/>
            <ac:picMk id="4" creationId="{932E61FF-0338-46CE-7D15-D80EBB59738C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6395EB-D212-4576-AD95-E0031CEE102B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algn="ctr"/>
          <a:r>
            <a:rPr lang="en-US" sz="2400" dirty="0"/>
            <a:t>Jesus Teaches in Parables</a:t>
          </a:r>
        </a:p>
        <a:p>
          <a:pPr algn="l"/>
          <a:r>
            <a:rPr lang="en-US" sz="2400" dirty="0"/>
            <a:t>1.  New-Old/Cloth-Bottles (Luke 5:27-39)</a:t>
          </a:r>
        </a:p>
        <a:p>
          <a:pPr algn="l"/>
          <a:r>
            <a:rPr lang="en-US" sz="2400" dirty="0"/>
            <a:t>2.</a:t>
          </a:r>
        </a:p>
        <a:p>
          <a:pPr algn="l"/>
          <a:r>
            <a:rPr lang="en-US" sz="2400" dirty="0"/>
            <a:t>3.</a:t>
          </a:r>
        </a:p>
        <a:p>
          <a:pPr algn="l"/>
          <a:r>
            <a:rPr lang="en-US" sz="2400" dirty="0"/>
            <a:t>4.</a:t>
          </a:r>
        </a:p>
        <a:p>
          <a:pPr algn="l"/>
          <a:r>
            <a:rPr lang="en-US" sz="2400" dirty="0"/>
            <a:t>5. </a:t>
          </a:r>
        </a:p>
        <a:p>
          <a:pPr algn="l"/>
          <a:r>
            <a:rPr lang="en-US" sz="2400" dirty="0"/>
            <a:t>6.</a:t>
          </a:r>
        </a:p>
        <a:p>
          <a:pPr algn="l"/>
          <a:r>
            <a:rPr lang="en-US" sz="2400" dirty="0"/>
            <a:t>7.</a:t>
          </a:r>
        </a:p>
        <a:p>
          <a:pPr algn="l"/>
          <a:r>
            <a:rPr lang="en-US" sz="2400" dirty="0"/>
            <a:t>8.</a:t>
          </a:r>
        </a:p>
        <a:p>
          <a:pPr algn="l"/>
          <a:r>
            <a:rPr lang="en-US" sz="2400" dirty="0"/>
            <a:t>9.</a:t>
          </a:r>
        </a:p>
        <a:p>
          <a:pPr algn="l"/>
          <a:r>
            <a:rPr lang="en-US" sz="2400" dirty="0"/>
            <a:t>10.</a:t>
          </a:r>
        </a:p>
      </dgm:t>
    </dgm:pt>
    <dgm:pt modelId="{BAB21EC9-4A22-4968-8D0D-3824B2256B04}" type="parTrans" cxnId="{D4EEE82B-2F8F-438D-9DC3-F48790E5C7A4}">
      <dgm:prSet/>
      <dgm:spPr/>
      <dgm:t>
        <a:bodyPr/>
        <a:lstStyle/>
        <a:p>
          <a:endParaRPr lang="en-US" sz="3200"/>
        </a:p>
      </dgm:t>
    </dgm:pt>
    <dgm:pt modelId="{05C68778-4295-443B-AEC7-A6A3560666AC}" type="sibTrans" cxnId="{D4EEE82B-2F8F-438D-9DC3-F48790E5C7A4}">
      <dgm:prSet/>
      <dgm:spPr/>
      <dgm:t>
        <a:bodyPr/>
        <a:lstStyle/>
        <a:p>
          <a:endParaRPr lang="en-US" sz="3200"/>
        </a:p>
      </dgm:t>
    </dgm:pt>
    <dgm:pt modelId="{DF4B7AFE-6F6A-4FB4-8C9E-280AAA1D2357}" type="pres">
      <dgm:prSet presAssocID="{AF333EA7-FC35-4F29-9609-CCCBA411E5D3}" presName="diagram" presStyleCnt="0">
        <dgm:presLayoutVars>
          <dgm:dir/>
          <dgm:resizeHandles val="exact"/>
        </dgm:presLayoutVars>
      </dgm:prSet>
      <dgm:spPr/>
    </dgm:pt>
    <dgm:pt modelId="{0996E49C-A895-4D1A-A77D-DF39E7343AC7}" type="pres">
      <dgm:prSet presAssocID="{1F6395EB-D212-4576-AD95-E0031CEE102B}" presName="node" presStyleLbl="node1" presStyleIdx="0" presStyleCnt="1" custScaleY="134301" custLinFactNeighborX="-191" custLinFactNeighborY="-27254">
        <dgm:presLayoutVars>
          <dgm:bulletEnabled val="1"/>
        </dgm:presLayoutVars>
      </dgm:prSet>
      <dgm:spPr/>
    </dgm:pt>
  </dgm:ptLst>
  <dgm:cxnLst>
    <dgm:cxn modelId="{D4EEE82B-2F8F-438D-9DC3-F48790E5C7A4}" srcId="{AF333EA7-FC35-4F29-9609-CCCBA411E5D3}" destId="{1F6395EB-D212-4576-AD95-E0031CEE102B}" srcOrd="0" destOrd="0" parTransId="{BAB21EC9-4A22-4968-8D0D-3824B2256B04}" sibTransId="{05C68778-4295-443B-AEC7-A6A3560666AC}"/>
    <dgm:cxn modelId="{4A1EC982-B90C-446E-84E7-43F6B032C521}" type="presOf" srcId="{1F6395EB-D212-4576-AD95-E0031CEE102B}" destId="{0996E49C-A895-4D1A-A77D-DF39E7343AC7}" srcOrd="0" destOrd="0" presId="urn:microsoft.com/office/officeart/2005/8/layout/default"/>
    <dgm:cxn modelId="{467958E0-94B8-4E14-BD07-BCEF9865704E}" type="presOf" srcId="{AF333EA7-FC35-4F29-9609-CCCBA411E5D3}" destId="{DF4B7AFE-6F6A-4FB4-8C9E-280AAA1D2357}" srcOrd="0" destOrd="0" presId="urn:microsoft.com/office/officeart/2005/8/layout/default"/>
    <dgm:cxn modelId="{130DAC77-894B-4E13-BCE9-F6A6EFCB867C}" type="presParOf" srcId="{DF4B7AFE-6F6A-4FB4-8C9E-280AAA1D2357}" destId="{0996E49C-A895-4D1A-A77D-DF39E7343AC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96E49C-A895-4D1A-A77D-DF39E7343AC7}">
      <dsp:nvSpPr>
        <dsp:cNvPr id="0" name=""/>
        <dsp:cNvSpPr/>
      </dsp:nvSpPr>
      <dsp:spPr>
        <a:xfrm>
          <a:off x="0" y="0"/>
          <a:ext cx="6394259" cy="5152532"/>
        </a:xfrm>
        <a:prstGeom prst="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Jesus Teaches in Parables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1.  New-Old/Cloth-Bottles (Luke 5:27-39)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2.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3.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4.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5.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6.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7.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8.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9.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10.</a:t>
          </a:r>
        </a:p>
      </dsp:txBody>
      <dsp:txXfrm>
        <a:off x="0" y="0"/>
        <a:ext cx="6394259" cy="51525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FE18E7-D92B-72D9-5C02-ED3F71C6D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933926-E04F-3F8A-CF97-6AD081A949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290DCD-C0C1-65AF-6973-8F64B8E68A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CEDA28-6F96-67FF-3FCB-8B9A193FEE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61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10/26/2025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10/26/2025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bing.com/videos/riverview/relatedvideo?&amp;q=parables+in+blues+new+wine+in+old+bottles&amp;&amp;mid=07E04DA31226A6C2E15B07E04DA31226A6C2E15B&amp;&amp;FORM=VRDGAR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587812"/>
            <a:ext cx="3692116" cy="69688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Straight &amp; Balanced</a:t>
            </a:r>
          </a:p>
          <a:p>
            <a:r>
              <a:rPr lang="en-US" sz="2000" dirty="0"/>
              <a:t>(Luke 3:4-6)</a:t>
            </a:r>
            <a:endParaRPr lang="en-US" sz="2000" dirty="0">
              <a:highlight>
                <a:srgbClr val="FFFF00"/>
              </a:highlight>
            </a:endParaRPr>
          </a:p>
          <a:p>
            <a:endParaRPr lang="en-US" sz="2000" b="1" dirty="0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11706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19514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2 Kings 21:13, Ps 5:8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4:25-27,  Amos 7:7-8 Isaiah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2 Timothy 3:10,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68" y="4141028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Proverbs 20:10</a:t>
            </a:r>
            <a:endParaRPr lang="en-US" sz="2000" dirty="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Daniel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 dirty="0"/>
              <a:t>NT:  Hebrews 12:1</a:t>
            </a:r>
          </a:p>
          <a:p>
            <a:r>
              <a:rPr lang="en-US" sz="2000" dirty="0"/>
              <a:t>1 Cor 3:11-15</a:t>
            </a:r>
          </a:p>
          <a:p>
            <a:r>
              <a:rPr lang="en-US" sz="2000" dirty="0"/>
              <a:t>Philippians 4:5</a:t>
            </a:r>
          </a:p>
          <a:p>
            <a:r>
              <a:rPr lang="en-US" sz="2000" dirty="0"/>
              <a:t>James 3:17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October 26, 2025              </a:t>
            </a:r>
            <a:r>
              <a:rPr lang="en-US" sz="2000" b="1" dirty="0"/>
              <a:t>2 Peter 3:18 Sunday School</a:t>
            </a:r>
            <a:r>
              <a:rPr lang="en-US" sz="2000" dirty="0"/>
              <a:t>	    			B.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7861036"/>
              </p:ext>
            </p:extLst>
          </p:nvPr>
        </p:nvGraphicFramePr>
        <p:xfrm>
          <a:off x="3153716" y="1411706"/>
          <a:ext cx="6400510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hlinkClick r:id="rId10"/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3692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Music:  Parables in Blues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5FFFA0-A986-5052-3541-2A5CA19F6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9A4426-9079-E941-6259-B702851B62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4928" y="0"/>
            <a:ext cx="884214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8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20921C-EF8F-BCB8-5573-423403FCA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822BB57-9882-0068-E093-073B7712F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E33060-EFED-D946-E6DE-8762BD8A89B2}"/>
              </a:ext>
            </a:extLst>
          </p:cNvPr>
          <p:cNvSpPr txBox="1"/>
          <p:nvPr/>
        </p:nvSpPr>
        <p:spPr>
          <a:xfrm>
            <a:off x="489858" y="76858"/>
            <a:ext cx="11364686" cy="6640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The Parables of the New and Old /Cloth and Bottles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Luke 5:27-39</a:t>
            </a:r>
          </a:p>
          <a:p>
            <a:pPr algn="ctr"/>
            <a:endParaRPr lang="en-US" sz="300" b="1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5:27-29  </a:t>
            </a:r>
            <a:r>
              <a:rPr lang="en-US" sz="2400" u="sng" dirty="0">
                <a:solidFill>
                  <a:schemeClr val="bg1"/>
                </a:solidFill>
              </a:rPr>
              <a:t>Calling</a:t>
            </a:r>
            <a:r>
              <a:rPr lang="en-US" sz="2400" dirty="0">
                <a:solidFill>
                  <a:schemeClr val="bg1"/>
                </a:solidFill>
              </a:rPr>
              <a:t> of Matthew (follow me.  Matthew left all, rose up, and followed Jesus)</a:t>
            </a:r>
          </a:p>
          <a:p>
            <a:r>
              <a:rPr lang="en-US" sz="2400" dirty="0">
                <a:solidFill>
                  <a:schemeClr val="bg1"/>
                </a:solidFill>
              </a:rPr>
              <a:t>_______________________________________________________________</a:t>
            </a:r>
          </a:p>
          <a:p>
            <a:endParaRPr lang="en-US" sz="10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5:30-32  </a:t>
            </a:r>
            <a:r>
              <a:rPr lang="en-US" sz="2400" u="sng" dirty="0">
                <a:solidFill>
                  <a:schemeClr val="bg1"/>
                </a:solidFill>
              </a:rPr>
              <a:t>Complaint</a:t>
            </a:r>
            <a:r>
              <a:rPr lang="en-US" sz="2400" dirty="0">
                <a:solidFill>
                  <a:schemeClr val="bg1"/>
                </a:solidFill>
              </a:rPr>
              <a:t> of the Pharisees (eating and drinking with sinners and publicans)</a:t>
            </a:r>
          </a:p>
          <a:p>
            <a:r>
              <a:rPr lang="en-US" sz="2400" dirty="0">
                <a:solidFill>
                  <a:schemeClr val="bg1"/>
                </a:solidFill>
              </a:rPr>
              <a:t>_______________________________________________________________</a:t>
            </a:r>
          </a:p>
          <a:p>
            <a:endParaRPr lang="en-US" sz="10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5:33-35  </a:t>
            </a:r>
            <a:r>
              <a:rPr lang="en-US" sz="2400" u="sng" dirty="0">
                <a:solidFill>
                  <a:schemeClr val="bg1"/>
                </a:solidFill>
              </a:rPr>
              <a:t>Concern</a:t>
            </a:r>
            <a:r>
              <a:rPr lang="en-US" sz="2400" dirty="0">
                <a:solidFill>
                  <a:schemeClr val="bg1"/>
                </a:solidFill>
              </a:rPr>
              <a:t> of the Disciples (eat and drink or fast and pray, bridegroom and bride)</a:t>
            </a:r>
          </a:p>
          <a:p>
            <a:r>
              <a:rPr lang="en-US" sz="2400" dirty="0">
                <a:solidFill>
                  <a:schemeClr val="bg1"/>
                </a:solidFill>
              </a:rPr>
              <a:t>_______________________________________________________________</a:t>
            </a:r>
          </a:p>
          <a:p>
            <a:endParaRPr lang="en-US" sz="10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5:36-37  </a:t>
            </a:r>
            <a:r>
              <a:rPr lang="en-US" sz="2400" u="sng" dirty="0">
                <a:solidFill>
                  <a:schemeClr val="bg1"/>
                </a:solidFill>
              </a:rPr>
              <a:t>Contrast</a:t>
            </a:r>
            <a:r>
              <a:rPr lang="en-US" sz="2400" dirty="0">
                <a:solidFill>
                  <a:schemeClr val="bg1"/>
                </a:solidFill>
              </a:rPr>
              <a:t> the New with the Old  (New Testament with the Old Testament)</a:t>
            </a:r>
          </a:p>
          <a:p>
            <a:r>
              <a:rPr lang="en-US" sz="2400" dirty="0">
                <a:solidFill>
                  <a:schemeClr val="bg1"/>
                </a:solidFill>
              </a:rPr>
              <a:t>36 The new cloth TEARS the old cloth.   37 The new wine BURSTS the old bottles.</a:t>
            </a:r>
          </a:p>
          <a:p>
            <a:r>
              <a:rPr lang="en-US" sz="2400" dirty="0">
                <a:solidFill>
                  <a:schemeClr val="bg1"/>
                </a:solidFill>
              </a:rPr>
              <a:t>_______________________________________________________________</a:t>
            </a:r>
          </a:p>
          <a:p>
            <a:endParaRPr lang="en-US" sz="10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5:38-39  </a:t>
            </a:r>
            <a:r>
              <a:rPr lang="en-US" sz="2400" u="sng" dirty="0">
                <a:solidFill>
                  <a:schemeClr val="bg1"/>
                </a:solidFill>
              </a:rPr>
              <a:t>Conclusion</a:t>
            </a:r>
            <a:r>
              <a:rPr lang="en-US" sz="2400" dirty="0">
                <a:solidFill>
                  <a:schemeClr val="bg1"/>
                </a:solidFill>
              </a:rPr>
              <a:t> for the disciples (38) and against the Pharisees (39)</a:t>
            </a:r>
            <a:endParaRPr lang="en-US" sz="2400" u="sng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_______________________________________________________________</a:t>
            </a:r>
          </a:p>
          <a:p>
            <a:endParaRPr lang="en-US" sz="1050" dirty="0">
              <a:solidFill>
                <a:schemeClr val="bg1"/>
              </a:solidFill>
            </a:endParaRPr>
          </a:p>
          <a:p>
            <a:r>
              <a:rPr lang="en-US" sz="2400" b="1" dirty="0">
                <a:solidFill>
                  <a:schemeClr val="bg1"/>
                </a:solidFill>
              </a:rPr>
              <a:t>Decision:   Am I putting new wine into new bottles to preserve both?  </a:t>
            </a:r>
          </a:p>
          <a:p>
            <a:endParaRPr lang="en-US" sz="1200" b="1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Parable:  an earthly story of a heavenly truth</a:t>
            </a:r>
          </a:p>
        </p:txBody>
      </p:sp>
    </p:spTree>
    <p:extLst>
      <p:ext uri="{BB962C8B-B14F-4D97-AF65-F5344CB8AC3E}">
        <p14:creationId xmlns:p14="http://schemas.microsoft.com/office/powerpoint/2010/main" val="1698766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0"/>
            <a:ext cx="12192000" cy="6871112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Sunday School  Through the Bible</a:t>
            </a: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(2023 - 2025)</a:t>
            </a:r>
            <a:r>
              <a:rPr kumimoji="0" lang="en-US" sz="2800" b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 Ruth, Esther, Psalms (4), Psalm 68, Asaph (12), Proverbs, Ecclesiastes,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Mark, Parables (3), Colossians, 1-2 Thessalonians (10), Ephesians, Philemon, James, 2 Peter (4), 2 John, Jude 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5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Invitation to Fellowship Church 2025 daily schedule for Bible and prayer</a:t>
            </a:r>
          </a:p>
          <a:p>
            <a:pPr>
              <a:defRPr/>
            </a:pP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Oct 27-Nov 2:  2 Chronicles 31:11-33:20 (Mon-Sat), Psalm 98 (Sun)</a:t>
            </a:r>
            <a:endParaRPr lang="en-US" sz="12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087447" y="3679361"/>
            <a:ext cx="4273294" cy="223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68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26FB12-DDF0-459A-8AB5-62FB0B2C6A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8cc253-feff-40fd-b75e-dde241986d3d"/>
    <ds:schemaRef ds:uri="7ea62328-f9cb-43bf-99db-6009b3f2bb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207C0E-3C9C-45D4-8479-63E71002B4C9}">
  <ds:schemaRefs>
    <ds:schemaRef ds:uri="http://purl.org/dc/terms/"/>
    <ds:schemaRef ds:uri="http://purl.org/dc/elements/1.1/"/>
    <ds:schemaRef ds:uri="7ea62328-f9cb-43bf-99db-6009b3f2bb1b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f98cc253-feff-40fd-b75e-dde241986d3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92013</TotalTime>
  <Words>447</Words>
  <Application>Microsoft Office PowerPoint</Application>
  <PresentationFormat>Widescreen</PresentationFormat>
  <Paragraphs>77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Bill Heath</cp:lastModifiedBy>
  <cp:revision>1803</cp:revision>
  <cp:lastPrinted>2025-10-26T12:14:15Z</cp:lastPrinted>
  <dcterms:created xsi:type="dcterms:W3CDTF">2013-07-15T20:26:40Z</dcterms:created>
  <dcterms:modified xsi:type="dcterms:W3CDTF">2025-10-26T12:20:25Z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