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4"/>
  </p:sldMasterIdLst>
  <p:notesMasterIdLst>
    <p:notesMasterId r:id="rId10"/>
  </p:notesMasterIdLst>
  <p:sldIdLst>
    <p:sldId id="391" r:id="rId5"/>
    <p:sldId id="397" r:id="rId6"/>
    <p:sldId id="398" r:id="rId7"/>
    <p:sldId id="395" r:id="rId8"/>
    <p:sldId id="399" r:id="rId9"/>
  </p:sldIdLst>
  <p:sldSz cx="12192000" cy="6858000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85BF52-3046-2463-5A42-3056237DDF1B}" name="Bill Heath" initials="BH" userId="e5502471a9019be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560C6C-5804-47E1-8136-461671E2F68A}" v="8" dt="2026-03-01T02:13:04.3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719" autoAdjust="0"/>
  </p:normalViewPr>
  <p:slideViewPr>
    <p:cSldViewPr snapToGrid="0" showGuides="1">
      <p:cViewPr varScale="1">
        <p:scale>
          <a:sx n="40" d="100"/>
          <a:sy n="40" d="100"/>
        </p:scale>
        <p:origin x="1186" y="51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l Heath" userId="e5502471a9019beb" providerId="LiveId" clId="{813D262F-908F-4E50-9894-E380FCA4CA07}"/>
    <pc:docChg chg="undo custSel addSld delSld modSld sldOrd">
      <pc:chgData name="Bill Heath" userId="e5502471a9019beb" providerId="LiveId" clId="{813D262F-908F-4E50-9894-E380FCA4CA07}" dt="2026-03-01T12:33:28.518" v="4330" actId="20577"/>
      <pc:docMkLst>
        <pc:docMk/>
      </pc:docMkLst>
      <pc:sldChg chg="modSp mod">
        <pc:chgData name="Bill Heath" userId="e5502471a9019beb" providerId="LiveId" clId="{813D262F-908F-4E50-9894-E380FCA4CA07}" dt="2026-03-01T00:41:42.036" v="1916" actId="207"/>
        <pc:sldMkLst>
          <pc:docMk/>
          <pc:sldMk cId="3667287670" sldId="391"/>
        </pc:sldMkLst>
        <pc:spChg chg="mod">
          <ac:chgData name="Bill Heath" userId="e5502471a9019beb" providerId="LiveId" clId="{813D262F-908F-4E50-9894-E380FCA4CA07}" dt="2026-03-01T00:41:42.036" v="1916" actId="207"/>
          <ac:spMkLst>
            <pc:docMk/>
            <pc:sldMk cId="3667287670" sldId="391"/>
            <ac:spMk id="5" creationId="{2E06A6C3-916C-2396-307F-06C8C7472114}"/>
          </ac:spMkLst>
        </pc:spChg>
      </pc:sldChg>
      <pc:sldChg chg="modSp mod">
        <pc:chgData name="Bill Heath" userId="e5502471a9019beb" providerId="LiveId" clId="{813D262F-908F-4E50-9894-E380FCA4CA07}" dt="2026-03-01T02:16:15.278" v="3547" actId="6549"/>
        <pc:sldMkLst>
          <pc:docMk/>
          <pc:sldMk cId="2017112683" sldId="395"/>
        </pc:sldMkLst>
        <pc:spChg chg="mod">
          <ac:chgData name="Bill Heath" userId="e5502471a9019beb" providerId="LiveId" clId="{813D262F-908F-4E50-9894-E380FCA4CA07}" dt="2026-03-01T02:16:15.278" v="3547" actId="6549"/>
          <ac:spMkLst>
            <pc:docMk/>
            <pc:sldMk cId="2017112683" sldId="395"/>
            <ac:spMk id="2" creationId="{E5B3625D-F528-4CA8-924C-1D328F94D205}"/>
          </ac:spMkLst>
        </pc:spChg>
      </pc:sldChg>
      <pc:sldChg chg="addSp delSp modSp mod">
        <pc:chgData name="Bill Heath" userId="e5502471a9019beb" providerId="LiveId" clId="{813D262F-908F-4E50-9894-E380FCA4CA07}" dt="2026-03-01T00:43:38.393" v="1963" actId="1038"/>
        <pc:sldMkLst>
          <pc:docMk/>
          <pc:sldMk cId="523304880" sldId="397"/>
        </pc:sldMkLst>
        <pc:spChg chg="mod">
          <ac:chgData name="Bill Heath" userId="e5502471a9019beb" providerId="LiveId" clId="{813D262F-908F-4E50-9894-E380FCA4CA07}" dt="2026-02-26T22:59:29.565" v="132" actId="1035"/>
          <ac:spMkLst>
            <pc:docMk/>
            <pc:sldMk cId="523304880" sldId="397"/>
            <ac:spMk id="8" creationId="{8D103ACA-B756-C7BF-6775-62E103BD2DEC}"/>
          </ac:spMkLst>
        </pc:spChg>
        <pc:spChg chg="mod">
          <ac:chgData name="Bill Heath" userId="e5502471a9019beb" providerId="LiveId" clId="{813D262F-908F-4E50-9894-E380FCA4CA07}" dt="2026-03-01T00:43:38.393" v="1963" actId="1038"/>
          <ac:spMkLst>
            <pc:docMk/>
            <pc:sldMk cId="523304880" sldId="397"/>
            <ac:spMk id="10" creationId="{2283BDC9-E4CB-765C-CD13-26B5C46D13A4}"/>
          </ac:spMkLst>
        </pc:spChg>
        <pc:spChg chg="add del mod">
          <ac:chgData name="Bill Heath" userId="e5502471a9019beb" providerId="LiveId" clId="{813D262F-908F-4E50-9894-E380FCA4CA07}" dt="2026-02-28T23:55:57.307" v="861" actId="478"/>
          <ac:spMkLst>
            <pc:docMk/>
            <pc:sldMk cId="523304880" sldId="397"/>
            <ac:spMk id="12" creationId="{8D9E82CE-87CC-5C46-9D85-0A69C126E758}"/>
          </ac:spMkLst>
        </pc:spChg>
        <pc:spChg chg="add mod">
          <ac:chgData name="Bill Heath" userId="e5502471a9019beb" providerId="LiveId" clId="{813D262F-908F-4E50-9894-E380FCA4CA07}" dt="2026-02-28T23:55:28.053" v="859" actId="14100"/>
          <ac:spMkLst>
            <pc:docMk/>
            <pc:sldMk cId="523304880" sldId="397"/>
            <ac:spMk id="14" creationId="{C43280E1-18A6-CA72-1A9E-22A7FA844BC0}"/>
          </ac:spMkLst>
        </pc:spChg>
        <pc:spChg chg="mod">
          <ac:chgData name="Bill Heath" userId="e5502471a9019beb" providerId="LiveId" clId="{813D262F-908F-4E50-9894-E380FCA4CA07}" dt="2026-02-26T22:52:08.845" v="88" actId="1035"/>
          <ac:spMkLst>
            <pc:docMk/>
            <pc:sldMk cId="523304880" sldId="397"/>
            <ac:spMk id="15" creationId="{0D3CC18E-339A-8378-C981-0584708C1D05}"/>
          </ac:spMkLst>
        </pc:spChg>
        <pc:picChg chg="add del">
          <ac:chgData name="Bill Heath" userId="e5502471a9019beb" providerId="LiveId" clId="{813D262F-908F-4E50-9894-E380FCA4CA07}" dt="2026-02-28T23:39:28.055" v="733" actId="478"/>
          <ac:picMkLst>
            <pc:docMk/>
            <pc:sldMk cId="523304880" sldId="397"/>
            <ac:picMk id="6" creationId="{FC38208B-9BB0-3704-CEB7-9B69852EEE69}"/>
          </ac:picMkLst>
        </pc:picChg>
        <pc:picChg chg="add del mod">
          <ac:chgData name="Bill Heath" userId="e5502471a9019beb" providerId="LiveId" clId="{813D262F-908F-4E50-9894-E380FCA4CA07}" dt="2026-03-01T00:42:54.089" v="1918" actId="478"/>
          <ac:picMkLst>
            <pc:docMk/>
            <pc:sldMk cId="523304880" sldId="397"/>
            <ac:picMk id="9" creationId="{1A1889DB-249C-8E43-AE53-7E5C0E37027E}"/>
          </ac:picMkLst>
        </pc:picChg>
        <pc:picChg chg="add mod">
          <ac:chgData name="Bill Heath" userId="e5502471a9019beb" providerId="LiveId" clId="{813D262F-908F-4E50-9894-E380FCA4CA07}" dt="2026-03-01T00:43:20.473" v="1947" actId="1038"/>
          <ac:picMkLst>
            <pc:docMk/>
            <pc:sldMk cId="523304880" sldId="397"/>
            <ac:picMk id="17" creationId="{80B1C840-5F8D-8603-EA3B-7704AFBECA96}"/>
          </ac:picMkLst>
        </pc:picChg>
        <pc:picChg chg="add del mod">
          <ac:chgData name="Bill Heath" userId="e5502471a9019beb" providerId="LiveId" clId="{813D262F-908F-4E50-9894-E380FCA4CA07}" dt="2026-02-28T23:53:31.011" v="810" actId="478"/>
          <ac:picMkLst>
            <pc:docMk/>
            <pc:sldMk cId="523304880" sldId="397"/>
            <ac:picMk id="20" creationId="{4568FDC4-0C18-A763-7A36-1FEA9271F39B}"/>
          </ac:picMkLst>
        </pc:picChg>
        <pc:picChg chg="add del mod">
          <ac:chgData name="Bill Heath" userId="e5502471a9019beb" providerId="LiveId" clId="{813D262F-908F-4E50-9894-E380FCA4CA07}" dt="2026-02-28T23:39:57.336" v="735" actId="478"/>
          <ac:picMkLst>
            <pc:docMk/>
            <pc:sldMk cId="523304880" sldId="397"/>
            <ac:picMk id="24" creationId="{9B4C9920-9B8D-D66B-CF9E-00646BC6C1D9}"/>
          </ac:picMkLst>
        </pc:picChg>
      </pc:sldChg>
      <pc:sldChg chg="modSp mod">
        <pc:chgData name="Bill Heath" userId="e5502471a9019beb" providerId="LiveId" clId="{813D262F-908F-4E50-9894-E380FCA4CA07}" dt="2026-03-01T12:24:48.900" v="3951" actId="403"/>
        <pc:sldMkLst>
          <pc:docMk/>
          <pc:sldMk cId="3659898907" sldId="398"/>
        </pc:sldMkLst>
        <pc:graphicFrameChg chg="mod modGraphic">
          <ac:chgData name="Bill Heath" userId="e5502471a9019beb" providerId="LiveId" clId="{813D262F-908F-4E50-9894-E380FCA4CA07}" dt="2026-03-01T12:24:48.900" v="3951" actId="403"/>
          <ac:graphicFrameMkLst>
            <pc:docMk/>
            <pc:sldMk cId="3659898907" sldId="398"/>
            <ac:graphicFrameMk id="2" creationId="{ABD50328-F40B-28C2-454F-A707C2071F6C}"/>
          </ac:graphicFrameMkLst>
        </pc:graphicFrameChg>
      </pc:sldChg>
      <pc:sldChg chg="modSp add mod ord">
        <pc:chgData name="Bill Heath" userId="e5502471a9019beb" providerId="LiveId" clId="{813D262F-908F-4E50-9894-E380FCA4CA07}" dt="2026-03-01T12:33:28.518" v="4330" actId="20577"/>
        <pc:sldMkLst>
          <pc:docMk/>
          <pc:sldMk cId="1774949848" sldId="399"/>
        </pc:sldMkLst>
        <pc:graphicFrameChg chg="mod modGraphic">
          <ac:chgData name="Bill Heath" userId="e5502471a9019beb" providerId="LiveId" clId="{813D262F-908F-4E50-9894-E380FCA4CA07}" dt="2026-03-01T12:33:28.518" v="4330" actId="20577"/>
          <ac:graphicFrameMkLst>
            <pc:docMk/>
            <pc:sldMk cId="1774949848" sldId="399"/>
            <ac:graphicFrameMk id="2" creationId="{9AEE40D7-9DCC-6315-2B37-AE37B2D60C4A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33EA7-FC35-4F29-9609-CCCBA411E5D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FAB051-C0DA-4525-B8DB-9813C67DCEB9}">
      <dgm:prSet/>
      <dgm:spPr/>
      <dgm:t>
        <a:bodyPr/>
        <a:lstStyle/>
        <a:p>
          <a:endParaRPr lang="en-US"/>
        </a:p>
      </dgm:t>
    </dgm:pt>
    <dgm:pt modelId="{45AF26B9-17D9-40ED-9902-4CE9CB91EED1}" type="parTrans" cxnId="{6F23F469-1F9A-4DB2-B64C-E2D6C47B5966}">
      <dgm:prSet/>
      <dgm:spPr/>
      <dgm:t>
        <a:bodyPr/>
        <a:lstStyle/>
        <a:p>
          <a:endParaRPr lang="en-US"/>
        </a:p>
      </dgm:t>
    </dgm:pt>
    <dgm:pt modelId="{89F98E16-FA66-4896-81CD-77B520642822}" type="sibTrans" cxnId="{6F23F469-1F9A-4DB2-B64C-E2D6C47B5966}">
      <dgm:prSet/>
      <dgm:spPr/>
      <dgm:t>
        <a:bodyPr/>
        <a:lstStyle/>
        <a:p>
          <a:endParaRPr lang="en-US"/>
        </a:p>
      </dgm:t>
    </dgm:pt>
    <dgm:pt modelId="{7C7C8AE0-A7C6-43C0-A15E-A1B0E32FE898}" type="pres">
      <dgm:prSet presAssocID="{AF333EA7-FC35-4F29-9609-CCCBA411E5D3}" presName="vert0" presStyleCnt="0">
        <dgm:presLayoutVars>
          <dgm:dir/>
          <dgm:animOne val="branch"/>
          <dgm:animLvl val="lvl"/>
        </dgm:presLayoutVars>
      </dgm:prSet>
      <dgm:spPr/>
    </dgm:pt>
    <dgm:pt modelId="{43D47E37-5F0D-4926-904C-E2DF7F28E80F}" type="pres">
      <dgm:prSet presAssocID="{81FAB051-C0DA-4525-B8DB-9813C67DCEB9}" presName="thickLine" presStyleLbl="alignNode1" presStyleIdx="0" presStyleCnt="1"/>
      <dgm:spPr/>
    </dgm:pt>
    <dgm:pt modelId="{B0C3F972-EDBB-4DAC-BB4B-7197E7729283}" type="pres">
      <dgm:prSet presAssocID="{81FAB051-C0DA-4525-B8DB-9813C67DCEB9}" presName="horz1" presStyleCnt="0"/>
      <dgm:spPr/>
    </dgm:pt>
    <dgm:pt modelId="{20AADE60-D4C6-4D4E-8164-D5A54385FBFC}" type="pres">
      <dgm:prSet presAssocID="{81FAB051-C0DA-4525-B8DB-9813C67DCEB9}" presName="tx1" presStyleLbl="revTx" presStyleIdx="0" presStyleCnt="1"/>
      <dgm:spPr/>
    </dgm:pt>
    <dgm:pt modelId="{CF627ED8-8783-4DFD-ADFD-DCD1EFBC76B6}" type="pres">
      <dgm:prSet presAssocID="{81FAB051-C0DA-4525-B8DB-9813C67DCEB9}" presName="vert1" presStyleCnt="0"/>
      <dgm:spPr/>
    </dgm:pt>
  </dgm:ptLst>
  <dgm:cxnLst>
    <dgm:cxn modelId="{6F23F469-1F9A-4DB2-B64C-E2D6C47B5966}" srcId="{AF333EA7-FC35-4F29-9609-CCCBA411E5D3}" destId="{81FAB051-C0DA-4525-B8DB-9813C67DCEB9}" srcOrd="0" destOrd="0" parTransId="{45AF26B9-17D9-40ED-9902-4CE9CB91EED1}" sibTransId="{89F98E16-FA66-4896-81CD-77B520642822}"/>
    <dgm:cxn modelId="{F5F9748A-6F92-41D8-80B3-C08C8265BEA4}" type="presOf" srcId="{AF333EA7-FC35-4F29-9609-CCCBA411E5D3}" destId="{7C7C8AE0-A7C6-43C0-A15E-A1B0E32FE898}" srcOrd="0" destOrd="0" presId="urn:microsoft.com/office/officeart/2008/layout/LinedList"/>
    <dgm:cxn modelId="{9BC1A0EC-B337-4A83-8F77-22461F55EA4B}" type="presOf" srcId="{81FAB051-C0DA-4525-B8DB-9813C67DCEB9}" destId="{20AADE60-D4C6-4D4E-8164-D5A54385FBFC}" srcOrd="0" destOrd="0" presId="urn:microsoft.com/office/officeart/2008/layout/LinedList"/>
    <dgm:cxn modelId="{B7276278-C570-496E-A9C1-49920F8F7C98}" type="presParOf" srcId="{7C7C8AE0-A7C6-43C0-A15E-A1B0E32FE898}" destId="{43D47E37-5F0D-4926-904C-E2DF7F28E80F}" srcOrd="0" destOrd="0" presId="urn:microsoft.com/office/officeart/2008/layout/LinedList"/>
    <dgm:cxn modelId="{F3D5B445-4D8E-4D7C-99A3-57D49558CB90}" type="presParOf" srcId="{7C7C8AE0-A7C6-43C0-A15E-A1B0E32FE898}" destId="{B0C3F972-EDBB-4DAC-BB4B-7197E7729283}" srcOrd="1" destOrd="0" presId="urn:microsoft.com/office/officeart/2008/layout/LinedList"/>
    <dgm:cxn modelId="{C929FA71-B9B6-4B40-A263-28482F34EE6E}" type="presParOf" srcId="{B0C3F972-EDBB-4DAC-BB4B-7197E7729283}" destId="{20AADE60-D4C6-4D4E-8164-D5A54385FBFC}" srcOrd="0" destOrd="0" presId="urn:microsoft.com/office/officeart/2008/layout/LinedList"/>
    <dgm:cxn modelId="{2A1872AF-C419-4DF6-9D83-1779BE06EE69}" type="presParOf" srcId="{B0C3F972-EDBB-4DAC-BB4B-7197E7729283}" destId="{CF627ED8-8783-4DFD-ADFD-DCD1EFBC76B6}" srcOrd="1" destOrd="0" presId="urn:microsoft.com/office/officeart/2008/layout/LinedList"/>
  </dgm:cxnLst>
  <dgm:bg/>
  <dgm:whole>
    <a:ln w="38100">
      <a:solidFill>
        <a:schemeClr val="accent1"/>
      </a:solidFill>
    </a:ln>
  </dgm:whole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D47E37-5F0D-4926-904C-E2DF7F28E80F}">
      <dsp:nvSpPr>
        <dsp:cNvPr id="0" name=""/>
        <dsp:cNvSpPr/>
      </dsp:nvSpPr>
      <dsp:spPr>
        <a:xfrm>
          <a:off x="0" y="0"/>
          <a:ext cx="653081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AADE60-D4C6-4D4E-8164-D5A54385FBFC}">
      <dsp:nvSpPr>
        <dsp:cNvPr id="0" name=""/>
        <dsp:cNvSpPr/>
      </dsp:nvSpPr>
      <dsp:spPr>
        <a:xfrm>
          <a:off x="0" y="0"/>
          <a:ext cx="6530813" cy="5157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0" y="0"/>
        <a:ext cx="6530813" cy="51575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7480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009" y="3417931"/>
            <a:ext cx="7512459" cy="279703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7480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3FFF1-7E34-ACE1-0C59-D2504E5E4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C30DB0-61DD-65AE-8D88-1E7FC7E69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988B57-1C63-DA74-9D27-3E9D45099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2FDBB-91B8-C096-BC59-4AF4DBDA5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7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62ECC3-D299-31DF-6D3F-6450F7861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9E10AA-5222-F9BF-B8C3-9EFC0DC8BC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14AEF4-B043-5EBD-7BCC-D3F8CD4B79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AD417F-BF40-E777-B8DA-19060C965F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4703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873E6-8AF2-DA17-17D6-215E9911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E250D-A825-CDBF-6B26-E5B4E464C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79970D-837C-2142-2503-FC1CDA17F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AD346-063D-FBC4-A31D-CA7A965D9B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265">
              <a:defRPr/>
            </a:pPr>
            <a:fld id="{EF112C6F-2770-4703-98DB-2275B640CE0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4265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999190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2F6EF5-D073-80A6-5540-3978FC52E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9F1F74-243F-5AF2-46FF-DBB672DC6E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58922D-32AB-7301-6FF5-52B6E5794B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F0CAF1-E605-8FB8-A804-082CCBE25F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380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hyperlink" Target="https://www.bing.com/videos/riverview/relatedvideo?&amp;q=parables+in+blues+new+wine+in+old+bottles&amp;&amp;mid=07E04DA31226A6C2E15B07E04DA31226A6C2E15B&amp;&amp;FORM=VRDGAR" TargetMode="Externa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helivingmessage.com/category/prayer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81551" y="587812"/>
            <a:ext cx="3692116" cy="696888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Straight &amp; Balanced</a:t>
            </a:r>
          </a:p>
          <a:p>
            <a:r>
              <a:rPr lang="en-US" sz="2000"/>
              <a:t>(Luke 3:4-6)</a:t>
            </a:r>
            <a:endParaRPr lang="en-US" sz="2000">
              <a:highlight>
                <a:srgbClr val="FFFF00"/>
              </a:highlight>
            </a:endParaRPr>
          </a:p>
          <a:p>
            <a:endParaRPr lang="en-US" sz="2000" b="1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160" y="1411706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20" y="1419514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8AD6C3-4B79-CE1B-8F8C-D1C6D35B7DD9}"/>
              </a:ext>
            </a:extLst>
          </p:cNvPr>
          <p:cNvSpPr txBox="1"/>
          <p:nvPr/>
        </p:nvSpPr>
        <p:spPr>
          <a:xfrm>
            <a:off x="107773" y="4145808"/>
            <a:ext cx="29004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2 Kings 21:13, Ps 5:8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4:25-27,  Amos 7:7-8 Isaiah 28:13, 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NT:  Mt 3:3,  Acts 9:11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Hebrews 12:13, Jude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1 Corinthians 15:1-4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2 Timothy 3:10, 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John 7:16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FEE1DC-AA74-6F54-F6AB-79A605AFA571}"/>
              </a:ext>
            </a:extLst>
          </p:cNvPr>
          <p:cNvSpPr txBox="1"/>
          <p:nvPr/>
        </p:nvSpPr>
        <p:spPr>
          <a:xfrm>
            <a:off x="9849868" y="4141028"/>
            <a:ext cx="22627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Deut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25:13-16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Proverbs 20:10</a:t>
            </a:r>
            <a:endParaRPr lang="en-US" sz="2000">
              <a:solidFill>
                <a:srgbClr val="FFFFFF"/>
              </a:solidFill>
              <a:latin typeface="Gill Sans M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Daniel 5:25-28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r>
              <a:rPr lang="en-US" sz="2000"/>
              <a:t>NT:  Hebrews 12:1</a:t>
            </a:r>
          </a:p>
          <a:p>
            <a:r>
              <a:rPr lang="en-US" sz="2000"/>
              <a:t>1 Cor 3:11-15</a:t>
            </a:r>
          </a:p>
          <a:p>
            <a:r>
              <a:rPr lang="en-US" sz="2000"/>
              <a:t>Philippians 4:5</a:t>
            </a:r>
          </a:p>
          <a:p>
            <a:r>
              <a:rPr lang="en-US" sz="2000"/>
              <a:t>James 3:17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D4D35-0A64-C74A-376D-4AD69E51AFCE}"/>
              </a:ext>
            </a:extLst>
          </p:cNvPr>
          <p:cNvSpPr txBox="1"/>
          <p:nvPr/>
        </p:nvSpPr>
        <p:spPr>
          <a:xfrm>
            <a:off x="40640" y="-20636"/>
            <a:ext cx="12151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Fellowship Church,  Mar 1,  2026                   </a:t>
            </a:r>
            <a:r>
              <a:rPr lang="en-US" sz="2000" b="1" dirty="0"/>
              <a:t>2 Peter 3:18 Sunday School</a:t>
            </a:r>
            <a:r>
              <a:rPr lang="en-US" sz="2000" dirty="0"/>
              <a:t>	    		          Bill Heath</a:t>
            </a:r>
          </a:p>
        </p:txBody>
      </p:sp>
      <p:graphicFrame>
        <p:nvGraphicFramePr>
          <p:cNvPr id="4102" name="Subtitle 3">
            <a:extLst>
              <a:ext uri="{FF2B5EF4-FFF2-40B4-BE49-F238E27FC236}">
                <a16:creationId xmlns:a16="http://schemas.microsoft.com/office/drawing/2014/main" id="{28F66BBF-B579-361C-14F8-F34EF300E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2559971"/>
              </p:ext>
            </p:extLst>
          </p:nvPr>
        </p:nvGraphicFramePr>
        <p:xfrm>
          <a:off x="3080563" y="1460474"/>
          <a:ext cx="6530813" cy="5157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TextBox 2">
            <a:hlinkClick r:id="rId10"/>
            <a:extLst>
              <a:ext uri="{FF2B5EF4-FFF2-40B4-BE49-F238E27FC236}">
                <a16:creationId xmlns:a16="http://schemas.microsoft.com/office/drawing/2014/main" id="{ECAA9CEE-F783-0376-28EE-9E7F183F3D85}"/>
              </a:ext>
            </a:extLst>
          </p:cNvPr>
          <p:cNvSpPr txBox="1"/>
          <p:nvPr/>
        </p:nvSpPr>
        <p:spPr>
          <a:xfrm>
            <a:off x="40639" y="587812"/>
            <a:ext cx="36921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/>
              <a:t>Music:  Parables in Blues</a:t>
            </a:r>
            <a:endParaRPr lang="en-US" sz="20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06A6C3-916C-2396-307F-06C8C7472114}"/>
              </a:ext>
            </a:extLst>
          </p:cNvPr>
          <p:cNvSpPr txBox="1"/>
          <p:nvPr/>
        </p:nvSpPr>
        <p:spPr>
          <a:xfrm>
            <a:off x="3080563" y="1493038"/>
            <a:ext cx="652007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Jesus Teaches in Parables</a:t>
            </a:r>
          </a:p>
          <a:p>
            <a:r>
              <a:rPr lang="en-US" sz="2400" dirty="0"/>
              <a:t>11.  The Prodigal Steward (Luke 16:1-13)</a:t>
            </a:r>
          </a:p>
          <a:p>
            <a:r>
              <a:rPr lang="en-US" sz="2400" dirty="0"/>
              <a:t>12.  The Wedding Supper (Luke 14:7-24)</a:t>
            </a:r>
          </a:p>
          <a:p>
            <a:r>
              <a:rPr lang="en-US" sz="2400" dirty="0"/>
              <a:t>13.  The Rich Man and Lazarus (Luke 16:19-31)</a:t>
            </a:r>
          </a:p>
          <a:p>
            <a:r>
              <a:rPr lang="en-US" sz="2400" dirty="0"/>
              <a:t>14.  The Widow’s Persistent Prayers (Luke 18:1- 8)</a:t>
            </a:r>
          </a:p>
          <a:p>
            <a:r>
              <a:rPr lang="en-US" sz="2400" dirty="0"/>
              <a:t>15.  The Pharisee &amp; the Publican (Luke 18:9-14)</a:t>
            </a:r>
          </a:p>
          <a:p>
            <a:r>
              <a:rPr lang="en-US" sz="2400" dirty="0"/>
              <a:t>16.  Ten Pounds to Ten Servants (Luke 19:11-27)</a:t>
            </a:r>
          </a:p>
          <a:p>
            <a:r>
              <a:rPr lang="en-US" sz="2400" dirty="0"/>
              <a:t>17.  </a:t>
            </a:r>
            <a:r>
              <a:rPr lang="en-US" sz="2400" dirty="0">
                <a:solidFill>
                  <a:schemeClr val="bg1"/>
                </a:solidFill>
                <a:highlight>
                  <a:srgbClr val="FFFF00"/>
                </a:highlight>
              </a:rPr>
              <a:t>Words then Actions of Two Sons (Mt 21:28-32)</a:t>
            </a:r>
          </a:p>
          <a:p>
            <a:r>
              <a:rPr lang="en-US" sz="2400" dirty="0"/>
              <a:t>18.  The Workers in the Vineyard (Mt 21:33-46)</a:t>
            </a:r>
          </a:p>
          <a:p>
            <a:r>
              <a:rPr lang="en-US" sz="2400" dirty="0"/>
              <a:t>19.  </a:t>
            </a:r>
          </a:p>
          <a:p>
            <a:r>
              <a:rPr lang="en-US" sz="2400" dirty="0"/>
              <a:t>20.</a:t>
            </a:r>
          </a:p>
          <a:p>
            <a:r>
              <a:rPr lang="en-US" sz="2400" dirty="0"/>
              <a:t>21.</a:t>
            </a:r>
          </a:p>
          <a:p>
            <a:r>
              <a:rPr lang="en-US" sz="2400" dirty="0"/>
              <a:t>22.</a:t>
            </a:r>
          </a:p>
          <a:p>
            <a:r>
              <a:rPr lang="en-US" sz="2400" dirty="0"/>
              <a:t>23.  Mysteries Revealed in the Parables of Jesus</a:t>
            </a:r>
          </a:p>
        </p:txBody>
      </p:sp>
    </p:spTree>
    <p:extLst>
      <p:ext uri="{BB962C8B-B14F-4D97-AF65-F5344CB8AC3E}">
        <p14:creationId xmlns:p14="http://schemas.microsoft.com/office/powerpoint/2010/main" val="366728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42EC4D-BDA8-D832-0D4D-50524375B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35FFFA0-A986-5052-3541-2A5CA19F6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103ACA-B756-C7BF-6775-62E103BD2DEC}"/>
              </a:ext>
            </a:extLst>
          </p:cNvPr>
          <p:cNvSpPr txBox="1"/>
          <p:nvPr/>
        </p:nvSpPr>
        <p:spPr>
          <a:xfrm>
            <a:off x="114485" y="5538786"/>
            <a:ext cx="11929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A parable is a temporary earthly story with an eternal heavenly truth.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83BDC9-E4CB-765C-CD13-26B5C46D13A4}"/>
              </a:ext>
            </a:extLst>
          </p:cNvPr>
          <p:cNvSpPr txBox="1"/>
          <p:nvPr/>
        </p:nvSpPr>
        <p:spPr>
          <a:xfrm>
            <a:off x="1373140" y="1155865"/>
            <a:ext cx="14461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Today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40B510-811F-BDE4-30AF-D219E65614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137" y="6434514"/>
            <a:ext cx="11929856" cy="37087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D10C4C0-EC13-1527-FB81-D9A9F96067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8119" y="81037"/>
            <a:ext cx="9445237" cy="103468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D3CC18E-339A-8378-C981-0584708C1D05}"/>
              </a:ext>
            </a:extLst>
          </p:cNvPr>
          <p:cNvSpPr txBox="1"/>
          <p:nvPr/>
        </p:nvSpPr>
        <p:spPr>
          <a:xfrm>
            <a:off x="6010737" y="1119423"/>
            <a:ext cx="35248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Next 2 Sundays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43280E1-18A6-CA72-1A9E-22A7FA844BC0}"/>
              </a:ext>
            </a:extLst>
          </p:cNvPr>
          <p:cNvSpPr txBox="1"/>
          <p:nvPr/>
        </p:nvSpPr>
        <p:spPr>
          <a:xfrm>
            <a:off x="1587500" y="4540970"/>
            <a:ext cx="877569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Then, 3 more parables on the Mount of Olives (Matthew 24:1-26:2)</a:t>
            </a:r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0B1C840-5F8D-8603-EA3B-7704AFBECA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8359" y="1733006"/>
            <a:ext cx="11649840" cy="2846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304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19548B-B350-63A8-CC8B-320FAE578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BD50328-F40B-28C2-454F-A707C2071F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20830"/>
              </p:ext>
            </p:extLst>
          </p:nvPr>
        </p:nvGraphicFramePr>
        <p:xfrm>
          <a:off x="25400" y="20768"/>
          <a:ext cx="12192000" cy="684231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66928">
                  <a:extLst>
                    <a:ext uri="{9D8B030D-6E8A-4147-A177-3AD203B41FA5}">
                      <a16:colId xmlns:a16="http://schemas.microsoft.com/office/drawing/2014/main" val="1074821787"/>
                    </a:ext>
                  </a:extLst>
                </a:gridCol>
                <a:gridCol w="11625072">
                  <a:extLst>
                    <a:ext uri="{9D8B030D-6E8A-4147-A177-3AD203B41FA5}">
                      <a16:colId xmlns:a16="http://schemas.microsoft.com/office/drawing/2014/main" val="3136049357"/>
                    </a:ext>
                  </a:extLst>
                </a:gridCol>
              </a:tblGrid>
              <a:tr h="75647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" b="1" dirty="0"/>
                        <a:t>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dirty="0"/>
                        <a:t>Parable:  Words then Actions of Two Sons, MT 21:28-32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280864"/>
                  </a:ext>
                </a:extLst>
              </a:tr>
              <a:tr h="58363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4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6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5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No fruit on the fig tree </a:t>
                      </a:r>
                      <a:r>
                        <a:rPr kumimoji="0" lang="en-US" sz="3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                     </a:t>
                      </a:r>
                      <a:r>
                        <a:rPr kumimoji="0" lang="en-US" sz="5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21:18-22           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5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Jesus’ authority is challenged                          21:23-27</a:t>
                      </a:r>
                      <a:endParaRPr kumimoji="0" lang="en-US" sz="48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5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kumimoji="0" lang="en-US" sz="5400" b="1" i="0" u="sng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Go work today in My vineyard</a:t>
                      </a:r>
                      <a:endParaRPr kumimoji="0" lang="en-US" sz="1800" b="1" i="0" u="sng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85800" marR="0" lvl="0" indent="-685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5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first son:  “I will not,” then goes         21:28-29   </a:t>
                      </a:r>
                    </a:p>
                    <a:p>
                      <a:pPr marL="685800" marR="0" lvl="0" indent="-685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5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second son:  “I will,” then goes not    21:30</a:t>
                      </a:r>
                    </a:p>
                    <a:p>
                      <a:pPr marL="685800" marR="0" lvl="0" indent="-685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5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Which son does the will of his father?       21:31</a:t>
                      </a:r>
                    </a:p>
                    <a:p>
                      <a:pPr marL="685800" marR="0" lvl="0" indent="-685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5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way of righteousness – believed         21:32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5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Application:   </a:t>
                      </a:r>
                      <a:r>
                        <a:rPr kumimoji="0" lang="en-US" sz="5400" b="1" i="0" u="sng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How am I working in His vineyard?    </a:t>
                      </a:r>
                      <a:endParaRPr kumimoji="0" lang="en-US" sz="2800" b="1" i="0" u="sng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3868108"/>
                  </a:ext>
                </a:extLst>
              </a:tr>
            </a:tbl>
          </a:graphicData>
        </a:graphic>
      </p:graphicFrame>
      <p:sp>
        <p:nvSpPr>
          <p:cNvPr id="3" name="AutoShape 2" descr="Image result for luke 16:1-13">
            <a:extLst>
              <a:ext uri="{FF2B5EF4-FFF2-40B4-BE49-F238E27FC236}">
                <a16:creationId xmlns:a16="http://schemas.microsoft.com/office/drawing/2014/main" id="{430C84AD-6EBB-FF66-0ACD-0AB4D02B80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898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63A36-2055-CEBC-E6BB-D5442A1DF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B3625D-F528-4CA8-924C-1D328F94D205}"/>
              </a:ext>
            </a:extLst>
          </p:cNvPr>
          <p:cNvSpPr txBox="1"/>
          <p:nvPr/>
        </p:nvSpPr>
        <p:spPr>
          <a:xfrm>
            <a:off x="0" y="-12368"/>
            <a:ext cx="12192000" cy="6832640"/>
          </a:xfrm>
          <a:prstGeom prst="rect">
            <a:avLst/>
          </a:prstGeom>
          <a:solidFill>
            <a:srgbClr val="002060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                  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Sunday School  Through the Bible</a:t>
            </a: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(2019 - 2026)</a:t>
            </a:r>
            <a:r>
              <a:rPr kumimoji="0" lang="en-US" sz="2800" b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50" b="1" i="1" dirty="0">
              <a:solidFill>
                <a:srgbClr val="FFFFFF"/>
              </a:solidFill>
              <a:latin typeface="Gill Sans M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Grow in grace, and in the knowledge of our Lord and Savior Jesus Christ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                2 Peter 3:18</a:t>
            </a: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</a:t>
            </a:r>
            <a:endParaRPr lang="en-US" sz="2400" b="1" dirty="0">
              <a:solidFill>
                <a:srgbClr val="FFFFFF">
                  <a:lumMod val="95000"/>
                </a:srgbClr>
              </a:solidFill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COMPLETED books of the Bible</a:t>
            </a:r>
          </a:p>
          <a:p>
            <a:pPr>
              <a:defRPr/>
            </a:pPr>
            <a:endParaRPr lang="en-US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Old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Genesis (4), Exodus (4), Leviticus (2), Numbers (3), Deuteronomy (5),</a:t>
            </a:r>
          </a:p>
          <a:p>
            <a:pPr>
              <a:defRPr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1-2 Kings (12), Ruth, Esther, Psalms (4), Psalm 68 (3), Asaph (12), Proverbs, Ecclesiastes, Daniel (12), Hosea (9), Amos, Obadiah, Malachi  </a:t>
            </a:r>
          </a:p>
          <a:p>
            <a:pPr>
              <a:defRPr/>
            </a:pP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New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Mark, Parables (24), Colossians, 1-2 Thessalonians (10), Ephesians, Philemon, Hebrews, James, 2 Peter (4), 1 John (13), 2 John, 3 John, Jude, Revelation (22)</a:t>
            </a: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Wednesdays:  </a:t>
            </a: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Judges (15), Song of Songs (15),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Topics: Prayer (15), Hebrews 11/prophets-Jonah, Micah, 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Isaiah, Nahum, Habakkuk, Zephaniah, Jeremiah, Ezekiel, 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(36), various (40)</a:t>
            </a:r>
          </a:p>
          <a:p>
            <a:pPr>
              <a:defRPr/>
            </a:pPr>
            <a:endParaRPr lang="en-US" sz="24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105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Invitation to Fellowship Church 2026 daily schedule for Bible and prayer</a:t>
            </a:r>
          </a:p>
          <a:p>
            <a:pPr>
              <a:defRPr/>
            </a:pPr>
            <a:r>
              <a:rPr lang="en-US" sz="24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2 Corinthians </a:t>
            </a: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– Feb 28 to April 3, 2026 (44-day daily word &amp; prayer)</a:t>
            </a:r>
            <a:endParaRPr lang="en-US" sz="12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  <a:cs typeface="Wingdings 3" panose="05040102010807070707" pitchFamily="18" charset="2"/>
            </a:endParaRPr>
          </a:p>
        </p:txBody>
      </p:sp>
      <p:pic>
        <p:nvPicPr>
          <p:cNvPr id="4" name="Picture 3" descr="A person with their arms raised in the air&#10;&#10;Description automatically generated">
            <a:extLst>
              <a:ext uri="{FF2B5EF4-FFF2-40B4-BE49-F238E27FC236}">
                <a16:creationId xmlns:a16="http://schemas.microsoft.com/office/drawing/2014/main" id="{BE629133-1241-426F-B22A-5118E02B2A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605347" y="3666661"/>
            <a:ext cx="4273294" cy="223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112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077894-B261-3E9C-D50F-C276EE6B36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AEE40D7-9DCC-6315-2B37-AE37B2D60C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037008"/>
              </p:ext>
            </p:extLst>
          </p:nvPr>
        </p:nvGraphicFramePr>
        <p:xfrm>
          <a:off x="0" y="0"/>
          <a:ext cx="12192000" cy="6730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38539">
                  <a:extLst>
                    <a:ext uri="{9D8B030D-6E8A-4147-A177-3AD203B41FA5}">
                      <a16:colId xmlns:a16="http://schemas.microsoft.com/office/drawing/2014/main" val="1074821787"/>
                    </a:ext>
                  </a:extLst>
                </a:gridCol>
                <a:gridCol w="11953461">
                  <a:extLst>
                    <a:ext uri="{9D8B030D-6E8A-4147-A177-3AD203B41FA5}">
                      <a16:colId xmlns:a16="http://schemas.microsoft.com/office/drawing/2014/main" val="3136049357"/>
                    </a:ext>
                  </a:extLst>
                </a:gridCol>
              </a:tblGrid>
              <a:tr h="5832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" b="1" dirty="0"/>
                        <a:t>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/>
                        <a:t>Parable:   Words and Actions of Two Sons, Matthew 21:28-32</a:t>
                      </a:r>
                      <a:endParaRPr 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280864"/>
                  </a:ext>
                </a:extLst>
              </a:tr>
              <a:tr h="61106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4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 fruit on the </a:t>
                      </a:r>
                      <a:r>
                        <a:rPr kumimoji="0" lang="en-US" sz="2800" b="1" i="0" u="sng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fig tree, withered</a:t>
                      </a: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(3 different times, Lu 13:6-9, Mt 24:32-35)  </a:t>
                      </a: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21:18-22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who-Israel, when? 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Fig-tree represents the national position of Israel.   Mt 3:2-10, ax laid at the root of the trees.  Repent and be baptized,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 faith to remove “this mountain &amp; cast into the sea” (same-Mk 11:22-23, earlier-Mt 17:20, cast out demons, fast &amp; pray)     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Jesus’ </a:t>
                      </a:r>
                      <a:r>
                        <a:rPr kumimoji="0" lang="en-US" sz="2800" b="1" i="0" u="sng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authority </a:t>
                      </a: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is challenged 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(same Mk 11:23-27, Lu 20:1-8)   </a:t>
                      </a: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21:23-27 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who today, all nations?  Movie: Time Changer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Wisdom w/ the enemy.  A Question answered with a question, then no response.  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different than the earlier parable in Luke 15 of 2 sons (repentance &amp; joy), later 2 sons </a:t>
                      </a:r>
                      <a:r>
                        <a:rPr kumimoji="0" lang="en-US" sz="2800" b="0" i="0" u="sng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of Adam or thieves on crosses 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on each side of Jesus - day of atonement, 1 goat sacrificed and 1 set free (Lu 23:43)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</a:t>
                      </a:r>
                      <a:r>
                        <a:rPr kumimoji="0" lang="en-US" sz="2800" b="1" i="0" u="sng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GO work today in My vineyard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(the vine represents Israels </a:t>
                      </a:r>
                      <a:r>
                        <a:rPr kumimoji="0" lang="en-US" sz="2800" b="0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blessings in Christ, Jn 15)</a:t>
                      </a:r>
                      <a:endParaRPr kumimoji="0" lang="en-US" sz="2800" b="1" i="0" u="sng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85800" marR="0" lvl="0" indent="-685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first son:  “</a:t>
                      </a:r>
                      <a:r>
                        <a:rPr kumimoji="0" lang="en-US" sz="2800" b="1" i="0" u="sng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 will not,” then goes </a:t>
                      </a: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21:28-29  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“certain man” is the Lord Jesus Christ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go work today in My vineyard</a:t>
                      </a: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(Mt 20:1-16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time. Next, </a:t>
                      </a: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Mt 21:33-46) 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(then goes - repentance)</a:t>
                      </a:r>
                    </a:p>
                    <a:p>
                      <a:pPr marL="685800" marR="0" lvl="0" indent="-685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second son:  “</a:t>
                      </a:r>
                      <a:r>
                        <a:rPr kumimoji="0" lang="en-US" sz="2800" b="1" i="0" u="sng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 will,” then goes not</a:t>
                      </a: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21:30  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(then goes not – Hebrews 5x, not my 18-yr old experience)  self-righteous, only with their mouth &amp; words confession – witness yesterday. </a:t>
                      </a:r>
                      <a:endParaRPr kumimoji="0" lang="en-US" sz="28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85800" marR="0" lvl="0" indent="-685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Which son does the </a:t>
                      </a:r>
                      <a:r>
                        <a:rPr kumimoji="0" lang="en-US" sz="2800" b="1" i="0" u="sng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will of his father</a:t>
                      </a: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        21:31  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(1st son, natural reasoning.   Publicans &amp; harlots go into the kingdom of </a:t>
                      </a: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God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before you.  John 3:3-8, born of water-infant baptism, not mother.  </a:t>
                      </a:r>
                    </a:p>
                    <a:p>
                      <a:pPr marL="685800" marR="0" lvl="0" indent="-685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kumimoji="0" lang="en-US" sz="2800" b="1" i="0" u="sng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way</a:t>
                      </a: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of righteousness – </a:t>
                      </a:r>
                      <a:r>
                        <a:rPr kumimoji="0" lang="en-US" sz="2800" b="1" i="0" u="sng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believed</a:t>
                      </a: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21:32   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repented not.  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(John the Baptist and Jesus,   Mt 3Mt 11:32, none born of women greater, least in the kingdom of heaven is greater)  Ro 11:32, Jn 14:6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Application:   </a:t>
                      </a:r>
                      <a:r>
                        <a:rPr kumimoji="0" lang="en-US" sz="2800" b="1" i="0" u="sng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How am I working in His vineyard?     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3868108"/>
                  </a:ext>
                </a:extLst>
              </a:tr>
            </a:tbl>
          </a:graphicData>
        </a:graphic>
      </p:graphicFrame>
      <p:sp>
        <p:nvSpPr>
          <p:cNvPr id="3" name="AutoShape 2" descr="Image result for luke 16:1-13">
            <a:extLst>
              <a:ext uri="{FF2B5EF4-FFF2-40B4-BE49-F238E27FC236}">
                <a16:creationId xmlns:a16="http://schemas.microsoft.com/office/drawing/2014/main" id="{90C079F5-FC10-C8C8-BD5F-9BB19967E38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949848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4386A9D-4554-439F-B911-9357214AFBF1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207C0E-3C9C-45D4-8479-63E71002B4C9}">
  <ds:schemaRefs>
    <ds:schemaRef ds:uri="http://purl.org/dc/terms/"/>
    <ds:schemaRef ds:uri="7ea62328-f9cb-43bf-99db-6009b3f2bb1b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f98cc253-feff-40fd-b75e-dde241986d3d"/>
  </ds:schemaRefs>
</ds:datastoreItem>
</file>

<file path=customXml/itemProps2.xml><?xml version="1.0" encoding="utf-8"?>
<ds:datastoreItem xmlns:ds="http://schemas.openxmlformats.org/officeDocument/2006/customXml" ds:itemID="{2C26FB12-DDF0-459A-8AB5-62FB0B2C6A79}">
  <ds:schemaRefs>
    <ds:schemaRef ds:uri="7ea62328-f9cb-43bf-99db-6009b3f2bb1b"/>
    <ds:schemaRef ds:uri="f98cc253-feff-40fd-b75e-dde241986d3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09D4569-AD80-4ADC-9EDD-472BB2761BC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15356</TotalTime>
  <Words>944</Words>
  <Application>Microsoft Office PowerPoint</Application>
  <PresentationFormat>Widescreen</PresentationFormat>
  <Paragraphs>91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Aharoni</vt:lpstr>
      <vt:lpstr>Arial</vt:lpstr>
      <vt:lpstr>Calibri</vt:lpstr>
      <vt:lpstr>Gill Sans MT</vt:lpstr>
      <vt:lpstr>Verdana</vt:lpstr>
      <vt:lpstr>Theme1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Heath</dc:creator>
  <cp:lastModifiedBy>Bill Heath</cp:lastModifiedBy>
  <cp:revision>66</cp:revision>
  <cp:lastPrinted>2026-03-01T02:13:21Z</cp:lastPrinted>
  <dcterms:created xsi:type="dcterms:W3CDTF">2013-07-15T20:26:40Z</dcterms:created>
  <dcterms:modified xsi:type="dcterms:W3CDTF">2026-03-01T12:33:29Z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