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6"/>
  </p:notesMasterIdLst>
  <p:sldIdLst>
    <p:sldId id="370" r:id="rId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EE4C2-8929-4B90-A9D6-D0E026978ACB}" v="119" dt="2025-12-31T17:48:18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4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custSel delSld modSld">
      <pc:chgData name="Bill Heath" userId="e5502471a9019beb" providerId="LiveId" clId="{813D262F-908F-4E50-9894-E380FCA4CA07}" dt="2025-12-31T18:18:04.224" v="1665" actId="14100"/>
      <pc:docMkLst>
        <pc:docMk/>
      </pc:docMkLst>
      <pc:sldChg chg="addSp delSp modSp mod">
        <pc:chgData name="Bill Heath" userId="e5502471a9019beb" providerId="LiveId" clId="{813D262F-908F-4E50-9894-E380FCA4CA07}" dt="2025-12-31T18:18:04.224" v="1665" actId="14100"/>
        <pc:sldMkLst>
          <pc:docMk/>
          <pc:sldMk cId="3616800964" sldId="370"/>
        </pc:sldMkLst>
        <pc:spChg chg="del">
          <ac:chgData name="Bill Heath" userId="e5502471a9019beb" providerId="LiveId" clId="{813D262F-908F-4E50-9894-E380FCA4CA07}" dt="2025-12-31T16:26:02.386" v="223" actId="21"/>
          <ac:spMkLst>
            <pc:docMk/>
            <pc:sldMk cId="3616800964" sldId="370"/>
            <ac:spMk id="3" creationId="{2B0FD5DB-FDD8-85C2-8228-D492EF8ABA92}"/>
          </ac:spMkLst>
        </pc:spChg>
        <pc:spChg chg="add mod">
          <ac:chgData name="Bill Heath" userId="e5502471a9019beb" providerId="LiveId" clId="{813D262F-908F-4E50-9894-E380FCA4CA07}" dt="2025-12-31T18:17:32.708" v="1653" actId="20577"/>
          <ac:spMkLst>
            <pc:docMk/>
            <pc:sldMk cId="3616800964" sldId="370"/>
            <ac:spMk id="4" creationId="{B1324D39-2789-D92A-C5BC-6DD8F9FCEDAD}"/>
          </ac:spMkLst>
        </pc:spChg>
        <pc:spChg chg="del mod">
          <ac:chgData name="Bill Heath" userId="e5502471a9019beb" providerId="LiveId" clId="{813D262F-908F-4E50-9894-E380FCA4CA07}" dt="2025-12-31T16:27:05.883" v="329" actId="478"/>
          <ac:spMkLst>
            <pc:docMk/>
            <pc:sldMk cId="3616800964" sldId="370"/>
            <ac:spMk id="7" creationId="{DF900E41-422E-AFD3-6E17-5BA9E42030B1}"/>
          </ac:spMkLst>
        </pc:spChg>
        <pc:spChg chg="add del mod">
          <ac:chgData name="Bill Heath" userId="e5502471a9019beb" providerId="LiveId" clId="{813D262F-908F-4E50-9894-E380FCA4CA07}" dt="2025-12-31T16:28:17.921" v="372" actId="478"/>
          <ac:spMkLst>
            <pc:docMk/>
            <pc:sldMk cId="3616800964" sldId="370"/>
            <ac:spMk id="11" creationId="{2B0FD5DB-FDD8-85C2-8228-D492EF8ABA92}"/>
          </ac:spMkLst>
        </pc:spChg>
        <pc:spChg chg="del">
          <ac:chgData name="Bill Heath" userId="e5502471a9019beb" providerId="LiveId" clId="{813D262F-908F-4E50-9894-E380FCA4CA07}" dt="2025-12-31T14:43:47.227" v="80" actId="478"/>
          <ac:spMkLst>
            <pc:docMk/>
            <pc:sldMk cId="3616800964" sldId="370"/>
            <ac:spMk id="14" creationId="{44A7AA9A-BAB5-EC97-B865-5777D6E8CCF9}"/>
          </ac:spMkLst>
        </pc:spChg>
        <pc:spChg chg="add mod">
          <ac:chgData name="Bill Heath" userId="e5502471a9019beb" providerId="LiveId" clId="{813D262F-908F-4E50-9894-E380FCA4CA07}" dt="2025-12-31T17:31:37.570" v="1355"/>
          <ac:spMkLst>
            <pc:docMk/>
            <pc:sldMk cId="3616800964" sldId="370"/>
            <ac:spMk id="15" creationId="{AA72E3B5-5B5C-030C-DF70-6081976275A1}"/>
          </ac:spMkLst>
        </pc:spChg>
        <pc:picChg chg="del">
          <ac:chgData name="Bill Heath" userId="e5502471a9019beb" providerId="LiveId" clId="{813D262F-908F-4E50-9894-E380FCA4CA07}" dt="2025-12-31T16:25:32.421" v="218" actId="478"/>
          <ac:picMkLst>
            <pc:docMk/>
            <pc:sldMk cId="3616800964" sldId="370"/>
            <ac:picMk id="13" creationId="{F03F89C5-5226-942B-6E6C-678169B75C59}"/>
          </ac:picMkLst>
        </pc:picChg>
        <pc:picChg chg="add mod">
          <ac:chgData name="Bill Heath" userId="e5502471a9019beb" providerId="LiveId" clId="{813D262F-908F-4E50-9894-E380FCA4CA07}" dt="2025-12-31T18:18:04.224" v="1665" actId="14100"/>
          <ac:picMkLst>
            <pc:docMk/>
            <pc:sldMk cId="3616800964" sldId="370"/>
            <ac:picMk id="16" creationId="{7748ACE0-103E-6EF0-C151-4E2DC4DB1B0A}"/>
          </ac:picMkLst>
        </pc:picChg>
        <pc:picChg chg="add mod">
          <ac:chgData name="Bill Heath" userId="e5502471a9019beb" providerId="LiveId" clId="{813D262F-908F-4E50-9894-E380FCA4CA07}" dt="2025-12-31T17:48:18.810" v="1496" actId="1036"/>
          <ac:picMkLst>
            <pc:docMk/>
            <pc:sldMk cId="3616800964" sldId="370"/>
            <ac:picMk id="1026" creationId="{B9B2F1AB-14B5-D350-30A7-1AE973F7ECCF}"/>
          </ac:picMkLst>
        </pc:picChg>
      </pc:sldChg>
      <pc:sldChg chg="del">
        <pc:chgData name="Bill Heath" userId="e5502471a9019beb" providerId="LiveId" clId="{813D262F-908F-4E50-9894-E380FCA4CA07}" dt="2025-12-31T14:42:39.237" v="1" actId="2696"/>
        <pc:sldMkLst>
          <pc:docMk/>
          <pc:sldMk cId="1928839089" sldId="376"/>
        </pc:sldMkLst>
      </pc:sldChg>
      <pc:sldChg chg="del">
        <pc:chgData name="Bill Heath" userId="e5502471a9019beb" providerId="LiveId" clId="{813D262F-908F-4E50-9894-E380FCA4CA07}" dt="2025-12-31T14:42:22.358" v="0" actId="2696"/>
        <pc:sldMkLst>
          <pc:docMk/>
          <pc:sldMk cId="1610728333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fellowshipchurchwhiteplains.com/2026-daily-bible-%26-pray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pic>
        <p:nvPicPr>
          <p:cNvPr id="1026" name="Picture 2" descr="Reading for March 12th - Luke 7 - Christ Church">
            <a:extLst>
              <a:ext uri="{FF2B5EF4-FFF2-40B4-BE49-F238E27FC236}">
                <a16:creationId xmlns:a16="http://schemas.microsoft.com/office/drawing/2014/main" id="{B9B2F1AB-14B5-D350-30A7-1AE973F7E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5" t="1312" r="24853" b="-1312"/>
          <a:stretch>
            <a:fillRect/>
          </a:stretch>
        </p:blipFill>
        <p:spPr bwMode="auto">
          <a:xfrm>
            <a:off x="10917044" y="4510078"/>
            <a:ext cx="1170987" cy="22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24D39-2789-D92A-C5BC-6DD8F9FCEDAD}"/>
              </a:ext>
            </a:extLst>
          </p:cNvPr>
          <p:cNvSpPr txBox="1"/>
          <p:nvPr/>
        </p:nvSpPr>
        <p:spPr>
          <a:xfrm>
            <a:off x="61076" y="126993"/>
            <a:ext cx="11993502" cy="6908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800" b="1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b="1" dirty="0">
                <a:ea typeface="Cambria Math" panose="02040503050406030204" pitchFamily="18" charset="0"/>
                <a:cs typeface="Wingdings 3" panose="05040102010807070707" pitchFamily="18" charset="2"/>
              </a:rPr>
              <a:t>More Tears and Ointment for Jesus in 2026, Luke 7:36-50</a:t>
            </a:r>
          </a:p>
          <a:p>
            <a:pPr marL="0" marR="0">
              <a:lnSpc>
                <a:spcPts val="1200"/>
              </a:lnSpc>
            </a:pPr>
            <a:endParaRPr lang="en-US" sz="2800" b="1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Time:    c. 32 AD, 2 ½ years into the public ministry of Jesus </a:t>
            </a:r>
          </a:p>
          <a:p>
            <a:pPr>
              <a:lnSpc>
                <a:spcPts val="1200"/>
              </a:lnSpc>
            </a:pPr>
            <a:endParaRPr lang="en-US" sz="28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Place:   Galilee, at a meal in a Pharisee’s home  </a:t>
            </a: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People:   Jesus, disciples, public, Simon </a:t>
            </a:r>
            <a:r>
              <a:rPr lang="en-US" sz="2800" dirty="0">
                <a:ea typeface="Cambria Math" panose="02040503050406030204" pitchFamily="18" charset="0"/>
                <a:cs typeface="Wingdings 3" panose="05040102010807070707" pitchFamily="18" charset="2"/>
              </a:rPr>
              <a:t>the </a:t>
            </a:r>
            <a:r>
              <a:rPr lang="en-US" sz="28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Pharisee, and a sinner</a:t>
            </a: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ea typeface="Cambria Math" panose="02040503050406030204" pitchFamily="18" charset="0"/>
                <a:cs typeface="Wingdings 3" panose="05040102010807070707" pitchFamily="18" charset="2"/>
              </a:rPr>
              <a:t>Content:  7:36, 37-38, 39, 40-42 (parable), 43, 44-47, 48, 49, 50 (peace)</a:t>
            </a: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ea typeface="Cambria Math" panose="02040503050406030204" pitchFamily="18" charset="0"/>
                <a:cs typeface="Wingdings 3" panose="05040102010807070707" pitchFamily="18" charset="2"/>
              </a:rPr>
              <a:t>Context:  After speaking with John the Baptist’s disciples, 7:18-35</a:t>
            </a: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ea typeface="Cambria Math" panose="02040503050406030204" pitchFamily="18" charset="0"/>
                <a:cs typeface="Wingdings 3" panose="05040102010807070707" pitchFamily="18" charset="2"/>
              </a:rPr>
              <a:t>How can I bring Jesus more tears and ointment in 2026? </a:t>
            </a: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ea typeface="Cambria Math" panose="02040503050406030204" pitchFamily="18" charset="0"/>
              </a:rPr>
              <a:t>Time:  spend daily time in the Scripture and prayer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ea typeface="Cambria Math" panose="02040503050406030204" pitchFamily="18" charset="0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ea typeface="Cambria Math" panose="02040503050406030204" pitchFamily="18" charset="0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ea typeface="Cambria Math" panose="02040503050406030204" pitchFamily="18" charset="0"/>
              </a:rPr>
              <a:t>Friends:  wisdom to speak the gospel truth with others 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ea typeface="Cambria Math" panose="02040503050406030204" pitchFamily="18" charset="0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ea typeface="Cambria Math" panose="02040503050406030204" pitchFamily="18" charset="0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ea typeface="Cambria Math" panose="02040503050406030204" pitchFamily="18" charset="0"/>
              </a:rPr>
              <a:t>Jesus:  commit to follow Jesus day by day and hour by hour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ea typeface="Cambria Math" panose="02040503050406030204" pitchFamily="18" charset="0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ea typeface="Cambria Math" panose="02040503050406030204" pitchFamily="18" charset="0"/>
            </a:endParaRPr>
          </a:p>
          <a:p>
            <a:pPr>
              <a:lnSpc>
                <a:spcPts val="1200"/>
              </a:lnSpc>
            </a:pPr>
            <a:endParaRPr lang="en-US" sz="2800" dirty="0">
              <a:ea typeface="Cambria Math" panose="02040503050406030204" pitchFamily="18" charset="0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rgbClr val="6BA9D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1200"/>
              </a:lnSpc>
            </a:pPr>
            <a:endParaRPr lang="en-US" sz="28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2026 Daily Bible &amp; Prayer</a:t>
            </a:r>
            <a:r>
              <a:rPr lang="en-US" sz="2800" dirty="0"/>
              <a:t> in 1 Corinthians for Jan-Feb 2026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/>
          </a:p>
        </p:txBody>
      </p:sp>
      <p:sp>
        <p:nvSpPr>
          <p:cNvPr id="15" name="AutoShape 4" descr="Image result for tears of the woman sinner in luke 7">
            <a:extLst>
              <a:ext uri="{FF2B5EF4-FFF2-40B4-BE49-F238E27FC236}">
                <a16:creationId xmlns:a16="http://schemas.microsoft.com/office/drawing/2014/main" id="{AA72E3B5-5B5C-030C-DF70-608197627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48ACE0-103E-6EF0-C151-4E2DC4DB1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558" y="26634"/>
            <a:ext cx="1983832" cy="14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25EC8-9F89-4198-8218-91A34E1356D1}">
  <ds:schemaRefs>
    <ds:schemaRef ds:uri="7ea62328-f9cb-43bf-99db-6009b3f2bb1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98cc253-feff-40fd-b75e-dde241986d3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86098</TotalTime>
  <Words>145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Cambria Math</vt:lpstr>
      <vt:lpstr>Rockwell</vt:lpstr>
      <vt:lpstr>Damask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1654</cp:revision>
  <cp:lastPrinted>2025-12-31T17:53:50Z</cp:lastPrinted>
  <dcterms:created xsi:type="dcterms:W3CDTF">2013-07-15T20:26:40Z</dcterms:created>
  <dcterms:modified xsi:type="dcterms:W3CDTF">2025-12-31T18:18:14Z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