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9" r:id="rId6"/>
    <p:sldId id="388" r:id="rId7"/>
    <p:sldId id="380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3200" dirty="0"/>
              <a:t>Asaph the Seer’s 12 Psalms </a:t>
            </a:r>
          </a:p>
          <a:p>
            <a:pPr algn="l"/>
            <a:r>
              <a:rPr lang="en-US" sz="1600" dirty="0"/>
              <a:t>Psalm 50,  God Judges His People Israel, to Bless or Curse the Nation</a:t>
            </a:r>
          </a:p>
          <a:p>
            <a:pPr algn="l"/>
            <a:r>
              <a:rPr lang="en-US" sz="1600" dirty="0"/>
              <a:t>Psalm 73,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July 6,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116140"/>
            <a:ext cx="12668020" cy="66787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WHAT ABOUT ASAPH?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in Hebrew is “gatherer” or  “collector” 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wrote 12 psalms:  50, 73-83 </a:t>
            </a:r>
            <a:r>
              <a:rPr lang="en-US" sz="3200" dirty="0"/>
              <a:t>(a later group)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Psalms 51 to 72 are David’s </a:t>
            </a:r>
          </a:p>
          <a:p>
            <a:r>
              <a:rPr lang="en-US" sz="3200" b="1" dirty="0"/>
              <a:t>           Psalm 72:20 “The prayers of David are ended.”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a seer, or prophet </a:t>
            </a:r>
            <a:r>
              <a:rPr lang="en-US" sz="3200" dirty="0"/>
              <a:t>(defined in 1 Samuel 9:9)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the chief Levite musician under David </a:t>
            </a:r>
            <a:r>
              <a:rPr lang="en-US" sz="3200" dirty="0"/>
              <a:t>(1 Chr 25:8-9)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was with the ark in Jerusalem </a:t>
            </a:r>
            <a:r>
              <a:rPr lang="en-US" sz="3200" dirty="0"/>
              <a:t>(Ps 68, 1 Chr 16:1, 4-5a, 37)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not quoted or referred to in the New Testament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How are music and prophecy different in the OT and the NT?</a:t>
            </a:r>
          </a:p>
          <a:p>
            <a:pPr lvl="1"/>
            <a:r>
              <a:rPr lang="en-US" sz="2400" dirty="0"/>
              <a:t>(2 Kings 3:15,  the law, prophets, and psalms.  24 orders, 1 Chr 24-25, 24 elders in Revelation)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586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728047"/>
              </p:ext>
            </p:extLst>
          </p:nvPr>
        </p:nvGraphicFramePr>
        <p:xfrm>
          <a:off x="-1" y="26393"/>
          <a:ext cx="12192001" cy="70853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82029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1009972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25461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Psalm 50, God Judges His People Israel, to Bless or Curse the Nation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280641">
                <a:tc>
                  <a:txBody>
                    <a:bodyPr/>
                    <a:lstStyle/>
                    <a:p>
                      <a:r>
                        <a:rPr lang="en-US" b="0" dirty="0"/>
                        <a:t>(+) 1-6  </a:t>
                      </a:r>
                    </a:p>
                    <a:p>
                      <a:r>
                        <a:rPr lang="en-US" b="0" dirty="0"/>
                        <a:t>Bless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Prophetic for Israel.  From Zion, Almighty God shines on the earth (50:1-2, Habakkuk  2:20).  The future wrath of God on the earth (50:3) then He gathers the tribulation saints at Jesus’ return (50:4-6).   God sees all things in the present and eternal at the same time.  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18936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(-) 7-13 Curse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 and anytime, for Israel in the Old Testament and during the future day of the LORD.  God desires Israel’s obedience rather than animal sacrifices (50:12).  Upward sins toward God, Commandments 1-4.</a:t>
                      </a:r>
                      <a:endParaRPr lang="en-US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631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(+) 14-15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kern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Bless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 desires thanksgiving, performing vows, prayer, and glory.  Still the same in the New Testament, except for vows (Matthew  5:33-37).  Church musicians today are spiritual “sons of Asaph”. </a:t>
                      </a:r>
                      <a:endParaRPr lang="en-US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(-) 16-22 Curse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God’s people, Israel, are wicked in their ways.  They hate instruction, consent to the thief, friends with adulterers, say evil and deceitful words (50:16-20).  God seems silent with a dead silence, but judgment is coming (50:21-22).  </a:t>
                      </a:r>
                      <a:r>
                        <a:rPr lang="en-US" sz="1800" i="0" kern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Horizontal sins within Israel toward others, Commandments 5-10.</a:t>
                      </a:r>
                      <a:endParaRPr lang="en-US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085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(+) 23</a:t>
                      </a:r>
                      <a:endParaRPr lang="en-US" b="1" dirty="0"/>
                    </a:p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 desires Israel’s praise to glorify Him, and to order their manner of life rightly for His salvation.   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dirty="0"/>
                        <a:t>(Hebrews 13:15-16 or 13:10-16)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76458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Decision</a:t>
                      </a:r>
                    </a:p>
                    <a:p>
                      <a:pPr marL="0" indent="0">
                        <a:buNone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Today, in the dispensation of the church, the saints are positionally a living sacrifice (Romans 12:1-2).</a:t>
                      </a:r>
                    </a:p>
                    <a:p>
                      <a:r>
                        <a:rPr lang="en-US" dirty="0"/>
                        <a:t>Have you presented your body as a living sacrifice unto God?  Share with somebody when and how this week!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/>
                        <a:t>Notes</a:t>
                      </a:r>
                    </a:p>
                    <a:p>
                      <a:pPr marL="0" indent="0">
                        <a:buNone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(1) God is used in three titles 47x.  We see Israel as God sees Israel.  “Mighty” 1x, singular </a:t>
                      </a:r>
                      <a:r>
                        <a:rPr lang="en-US" dirty="0" err="1"/>
                        <a:t>el</a:t>
                      </a:r>
                      <a:r>
                        <a:rPr lang="en-US" dirty="0"/>
                        <a:t> (50:1).   “God” written 44x as God, He/Him/His, and I/Me/My as in Genesis 1:1, plural </a:t>
                      </a:r>
                      <a:r>
                        <a:rPr lang="en-US" dirty="0" err="1"/>
                        <a:t>elohiym</a:t>
                      </a:r>
                      <a:r>
                        <a:rPr lang="en-US" dirty="0"/>
                        <a:t>.  “God” 2x single </a:t>
                      </a:r>
                      <a:r>
                        <a:rPr lang="en-US" dirty="0" err="1"/>
                        <a:t>elowahh</a:t>
                      </a:r>
                      <a:r>
                        <a:rPr lang="en-US" dirty="0"/>
                        <a:t> (50:22).</a:t>
                      </a:r>
                    </a:p>
                    <a:p>
                      <a:r>
                        <a:rPr lang="en-US" dirty="0"/>
                        <a:t>(2) “the law and the prophets” 10x in Mt-Mk-Lu-Jn-Acts-Romans.  “in the law of Moses, and in the prophets, </a:t>
                      </a:r>
                      <a:r>
                        <a:rPr lang="en-US" b="1" dirty="0"/>
                        <a:t>and in the psalms</a:t>
                      </a:r>
                      <a:r>
                        <a:rPr lang="en-US" dirty="0"/>
                        <a:t> concerning Me.” 1x (Luke 24:44).   Prayer for judgment (Philippians 1:9-11).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144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Next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Psalm 73, </a:t>
                      </a:r>
                      <a:r>
                        <a:rPr lang="en-US" dirty="0"/>
                        <a:t> Asaph the Seer’s Psalms (2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of 12) 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09556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July 7-12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: 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 Chronicles 8 to 11 (Mon-Sat), Psalm 80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80618" y="3494316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7ea62328-f9cb-43bf-99db-6009b3f2bb1b"/>
    <ds:schemaRef ds:uri="http://schemas.microsoft.com/office/infopath/2007/PartnerControls"/>
    <ds:schemaRef ds:uri="f98cc253-feff-40fd-b75e-dde241986d3d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73934</TotalTime>
  <Words>849</Words>
  <Application>Microsoft Office PowerPoint</Application>
  <PresentationFormat>Widescreen</PresentationFormat>
  <Paragraphs>94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Aptos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1760</cp:revision>
  <cp:lastPrinted>2025-07-06T12:29:40Z</cp:lastPrinted>
  <dcterms:created xsi:type="dcterms:W3CDTF">2013-07-15T20:26:40Z</dcterms:created>
  <dcterms:modified xsi:type="dcterms:W3CDTF">2025-07-06T12:33:02Z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