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4"/>
  </p:sldMasterIdLst>
  <p:notesMasterIdLst>
    <p:notesMasterId r:id="rId9"/>
  </p:notesMasterIdLst>
  <p:sldIdLst>
    <p:sldId id="391" r:id="rId5"/>
    <p:sldId id="402" r:id="rId6"/>
    <p:sldId id="399" r:id="rId7"/>
    <p:sldId id="395" r:id="rId8"/>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85BF52-3046-2463-5A42-3056237DDF1B}" name="Bill Heath" initials="BH" userId="e5502471a9019b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BAC28-E714-490E-9B93-2E860324491D}" v="7" dt="2026-05-02T22:51:23.7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19" autoAdjust="0"/>
  </p:normalViewPr>
  <p:slideViewPr>
    <p:cSldViewPr snapToGrid="0" showGuides="1">
      <p:cViewPr varScale="1">
        <p:scale>
          <a:sx n="78" d="100"/>
          <a:sy n="78" d="100"/>
        </p:scale>
        <p:origin x="850" y="62"/>
      </p:cViewPr>
      <p:guideLst>
        <p:guide orient="horz" pos="220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33EA7-FC35-4F29-9609-CCCBA411E5D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1FAB051-C0DA-4525-B8DB-9813C67DCEB9}">
      <dgm:prSet/>
      <dgm:spPr/>
      <dgm:t>
        <a:bodyPr/>
        <a:lstStyle/>
        <a:p>
          <a:endParaRPr lang="en-US"/>
        </a:p>
      </dgm:t>
    </dgm:pt>
    <dgm:pt modelId="{45AF26B9-17D9-40ED-9902-4CE9CB91EED1}" type="parTrans" cxnId="{6F23F469-1F9A-4DB2-B64C-E2D6C47B5966}">
      <dgm:prSet/>
      <dgm:spPr/>
      <dgm:t>
        <a:bodyPr/>
        <a:lstStyle/>
        <a:p>
          <a:endParaRPr lang="en-US"/>
        </a:p>
      </dgm:t>
    </dgm:pt>
    <dgm:pt modelId="{89F98E16-FA66-4896-81CD-77B520642822}" type="sibTrans" cxnId="{6F23F469-1F9A-4DB2-B64C-E2D6C47B5966}">
      <dgm:prSet/>
      <dgm:spPr/>
      <dgm:t>
        <a:bodyPr/>
        <a:lstStyle/>
        <a:p>
          <a:endParaRPr lang="en-US"/>
        </a:p>
      </dgm:t>
    </dgm:pt>
    <dgm:pt modelId="{7C7C8AE0-A7C6-43C0-A15E-A1B0E32FE898}" type="pres">
      <dgm:prSet presAssocID="{AF333EA7-FC35-4F29-9609-CCCBA411E5D3}" presName="vert0" presStyleCnt="0">
        <dgm:presLayoutVars>
          <dgm:dir/>
          <dgm:animOne val="branch"/>
          <dgm:animLvl val="lvl"/>
        </dgm:presLayoutVars>
      </dgm:prSet>
      <dgm:spPr/>
    </dgm:pt>
    <dgm:pt modelId="{43D47E37-5F0D-4926-904C-E2DF7F28E80F}" type="pres">
      <dgm:prSet presAssocID="{81FAB051-C0DA-4525-B8DB-9813C67DCEB9}" presName="thickLine" presStyleLbl="alignNode1" presStyleIdx="0" presStyleCnt="1"/>
      <dgm:spPr/>
    </dgm:pt>
    <dgm:pt modelId="{B0C3F972-EDBB-4DAC-BB4B-7197E7729283}" type="pres">
      <dgm:prSet presAssocID="{81FAB051-C0DA-4525-B8DB-9813C67DCEB9}" presName="horz1" presStyleCnt="0"/>
      <dgm:spPr/>
    </dgm:pt>
    <dgm:pt modelId="{20AADE60-D4C6-4D4E-8164-D5A54385FBFC}" type="pres">
      <dgm:prSet presAssocID="{81FAB051-C0DA-4525-B8DB-9813C67DCEB9}" presName="tx1" presStyleLbl="revTx" presStyleIdx="0" presStyleCnt="1"/>
      <dgm:spPr/>
    </dgm:pt>
    <dgm:pt modelId="{CF627ED8-8783-4DFD-ADFD-DCD1EFBC76B6}" type="pres">
      <dgm:prSet presAssocID="{81FAB051-C0DA-4525-B8DB-9813C67DCEB9}" presName="vert1" presStyleCnt="0"/>
      <dgm:spPr/>
    </dgm:pt>
  </dgm:ptLst>
  <dgm:cxnLst>
    <dgm:cxn modelId="{6F23F469-1F9A-4DB2-B64C-E2D6C47B5966}" srcId="{AF333EA7-FC35-4F29-9609-CCCBA411E5D3}" destId="{81FAB051-C0DA-4525-B8DB-9813C67DCEB9}" srcOrd="0" destOrd="0" parTransId="{45AF26B9-17D9-40ED-9902-4CE9CB91EED1}" sibTransId="{89F98E16-FA66-4896-81CD-77B520642822}"/>
    <dgm:cxn modelId="{F5F9748A-6F92-41D8-80B3-C08C8265BEA4}" type="presOf" srcId="{AF333EA7-FC35-4F29-9609-CCCBA411E5D3}" destId="{7C7C8AE0-A7C6-43C0-A15E-A1B0E32FE898}" srcOrd="0" destOrd="0" presId="urn:microsoft.com/office/officeart/2008/layout/LinedList"/>
    <dgm:cxn modelId="{9BC1A0EC-B337-4A83-8F77-22461F55EA4B}" type="presOf" srcId="{81FAB051-C0DA-4525-B8DB-9813C67DCEB9}" destId="{20AADE60-D4C6-4D4E-8164-D5A54385FBFC}" srcOrd="0" destOrd="0" presId="urn:microsoft.com/office/officeart/2008/layout/LinedList"/>
    <dgm:cxn modelId="{B7276278-C570-496E-A9C1-49920F8F7C98}" type="presParOf" srcId="{7C7C8AE0-A7C6-43C0-A15E-A1B0E32FE898}" destId="{43D47E37-5F0D-4926-904C-E2DF7F28E80F}" srcOrd="0" destOrd="0" presId="urn:microsoft.com/office/officeart/2008/layout/LinedList"/>
    <dgm:cxn modelId="{F3D5B445-4D8E-4D7C-99A3-57D49558CB90}" type="presParOf" srcId="{7C7C8AE0-A7C6-43C0-A15E-A1B0E32FE898}" destId="{B0C3F972-EDBB-4DAC-BB4B-7197E7729283}" srcOrd="1" destOrd="0" presId="urn:microsoft.com/office/officeart/2008/layout/LinedList"/>
    <dgm:cxn modelId="{C929FA71-B9B6-4B40-A263-28482F34EE6E}" type="presParOf" srcId="{B0C3F972-EDBB-4DAC-BB4B-7197E7729283}" destId="{20AADE60-D4C6-4D4E-8164-D5A54385FBFC}" srcOrd="0" destOrd="0" presId="urn:microsoft.com/office/officeart/2008/layout/LinedList"/>
    <dgm:cxn modelId="{2A1872AF-C419-4DF6-9D83-1779BE06EE69}" type="presParOf" srcId="{B0C3F972-EDBB-4DAC-BB4B-7197E7729283}" destId="{CF627ED8-8783-4DFD-ADFD-DCD1EFBC76B6}" srcOrd="1" destOrd="0" presId="urn:microsoft.com/office/officeart/2008/layout/LinedList"/>
  </dgm:cxnLst>
  <dgm:bg/>
  <dgm:whole>
    <a:ln w="38100">
      <a:solidFill>
        <a:schemeClr val="accent1"/>
      </a:solidFill>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47E37-5F0D-4926-904C-E2DF7F28E80F}">
      <dsp:nvSpPr>
        <dsp:cNvPr id="0" name=""/>
        <dsp:cNvSpPr/>
      </dsp:nvSpPr>
      <dsp:spPr>
        <a:xfrm>
          <a:off x="0" y="0"/>
          <a:ext cx="65308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AADE60-D4C6-4D4E-8164-D5A54385FBFC}">
      <dsp:nvSpPr>
        <dsp:cNvPr id="0" name=""/>
        <dsp:cNvSpPr/>
      </dsp:nvSpPr>
      <dsp:spPr>
        <a:xfrm>
          <a:off x="0" y="0"/>
          <a:ext cx="6530813" cy="5157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6530813" cy="51575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68899" cy="355484"/>
          </a:xfrm>
          <a:prstGeom prst="rect">
            <a:avLst/>
          </a:prstGeom>
        </p:spPr>
        <p:txBody>
          <a:bodyPr vert="horz" lIns="91426" tIns="45713" rIns="91426" bIns="45713" rtlCol="0"/>
          <a:lstStyle>
            <a:lvl1pPr algn="l">
              <a:defRPr sz="1200"/>
            </a:lvl1pPr>
          </a:lstStyle>
          <a:p>
            <a:endParaRPr lang="en-US"/>
          </a:p>
        </p:txBody>
      </p:sp>
      <p:sp>
        <p:nvSpPr>
          <p:cNvPr id="3" name="Date Placeholder 2"/>
          <p:cNvSpPr>
            <a:spLocks noGrp="1"/>
          </p:cNvSpPr>
          <p:nvPr>
            <p:ph type="dt" idx="1"/>
          </p:nvPr>
        </p:nvSpPr>
        <p:spPr>
          <a:xfrm>
            <a:off x="5317480" y="0"/>
            <a:ext cx="4068899" cy="355484"/>
          </a:xfrm>
          <a:prstGeom prst="rect">
            <a:avLst/>
          </a:prstGeom>
        </p:spPr>
        <p:txBody>
          <a:bodyPr vert="horz" lIns="91426" tIns="45713" rIns="91426" bIns="45713" rtlCol="0"/>
          <a:lstStyle>
            <a:lvl1pPr algn="r">
              <a:defRPr sz="1200"/>
            </a:lvl1pPr>
          </a:lstStyle>
          <a:p>
            <a:fld id="{0AC9DA1F-9C06-46A4-8A99-BC0A7DC41F13}" type="datetimeFigureOut">
              <a:rPr lang="en-US" smtClean="0"/>
              <a:t>5/9/2026</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1426" tIns="45713" rIns="91426" bIns="45713" rtlCol="0" anchor="ctr"/>
          <a:lstStyle/>
          <a:p>
            <a:endParaRPr lang="en-US"/>
          </a:p>
        </p:txBody>
      </p:sp>
      <p:sp>
        <p:nvSpPr>
          <p:cNvPr id="5" name="Notes Placeholder 4"/>
          <p:cNvSpPr>
            <a:spLocks noGrp="1"/>
          </p:cNvSpPr>
          <p:nvPr>
            <p:ph type="body" sz="quarter" idx="3"/>
          </p:nvPr>
        </p:nvSpPr>
        <p:spPr>
          <a:xfrm>
            <a:off x="938009" y="3417931"/>
            <a:ext cx="7512459" cy="2797035"/>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992"/>
            <a:ext cx="4068899" cy="355484"/>
          </a:xfrm>
          <a:prstGeom prst="rect">
            <a:avLst/>
          </a:prstGeom>
        </p:spPr>
        <p:txBody>
          <a:bodyPr vert="horz" lIns="91426" tIns="45713" rIns="91426"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5317480" y="6746992"/>
            <a:ext cx="4068899" cy="355484"/>
          </a:xfrm>
          <a:prstGeom prst="rect">
            <a:avLst/>
          </a:prstGeom>
        </p:spPr>
        <p:txBody>
          <a:bodyPr vert="horz" lIns="91426" tIns="45713" rIns="91426" bIns="45713" rtlCol="0" anchor="b"/>
          <a:lstStyle>
            <a:lvl1pPr algn="r">
              <a:defRPr sz="1200"/>
            </a:lvl1pPr>
          </a:lstStyle>
          <a:p>
            <a:fld id="{EF112C6F-2770-4703-98DB-2275B640CE06}" type="slidenum">
              <a:rPr lang="en-US" smtClean="0"/>
              <a:t>‹#›</a:t>
            </a:fld>
            <a:endParaRPr lang="en-US"/>
          </a:p>
        </p:txBody>
      </p:sp>
    </p:spTree>
    <p:extLst>
      <p:ext uri="{BB962C8B-B14F-4D97-AF65-F5344CB8AC3E}">
        <p14:creationId xmlns:p14="http://schemas.microsoft.com/office/powerpoint/2010/main" val="2621012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Fellowship Church by Bill Heath</a:t>
            </a:r>
          </a:p>
        </p:txBody>
      </p:sp>
      <p:sp>
        <p:nvSpPr>
          <p:cNvPr id="5" name="Date Placeholder 4"/>
          <p:cNvSpPr>
            <a:spLocks noGrp="1"/>
          </p:cNvSpPr>
          <p:nvPr>
            <p:ph type="dt" idx="1"/>
          </p:nvPr>
        </p:nvSpPr>
        <p:spPr/>
        <p:txBody>
          <a:bodyPr/>
          <a:lstStyle/>
          <a:p>
            <a:fld id="{1AD51A55-303F-4D54-AB99-832332D3BB80}" type="datetime1">
              <a:rPr lang="en-US" smtClean="0"/>
              <a:t>5/9/2026</a:t>
            </a:fld>
            <a:endParaRPr lang="en-US"/>
          </a:p>
        </p:txBody>
      </p:sp>
      <p:sp>
        <p:nvSpPr>
          <p:cNvPr id="6" name="Footer Placeholder 5"/>
          <p:cNvSpPr>
            <a:spLocks noGrp="1"/>
          </p:cNvSpPr>
          <p:nvPr>
            <p:ph type="ftr" sz="quarter" idx="4"/>
          </p:nvPr>
        </p:nvSpPr>
        <p:spPr/>
        <p:txBody>
          <a:bodyPr/>
          <a:lstStyle/>
          <a:p>
            <a:r>
              <a:rPr lang="en-US"/>
              <a:t>Notes:  Core Scriptures to profit the souls of women with God's design, purpose, and beauty.  Genesis 1:27, Proverbs 31, Matthew 19:4, Romans 16:1-16, Ephesians 5:22-33, 1 Peter 3:1-7</a:t>
            </a:r>
          </a:p>
        </p:txBody>
      </p:sp>
    </p:spTree>
    <p:extLst>
      <p:ext uri="{BB962C8B-B14F-4D97-AF65-F5344CB8AC3E}">
        <p14:creationId xmlns:p14="http://schemas.microsoft.com/office/powerpoint/2010/main" val="274143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4F57-BD10-BB7D-7DAA-BDF0583FB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B9EA51-8210-D3C0-6ECF-DA11D8C1F0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4F1EA-E220-4617-A855-4F42A01EC9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C22C01-D21D-06DD-CBBB-D91B8D57DAA3}"/>
              </a:ext>
            </a:extLst>
          </p:cNvPr>
          <p:cNvSpPr>
            <a:spLocks noGrp="1"/>
          </p:cNvSpPr>
          <p:nvPr>
            <p:ph type="sldNum" sz="quarter" idx="5"/>
          </p:nvPr>
        </p:nvSpPr>
        <p:spPr/>
        <p:txBody>
          <a:bodyPr/>
          <a:lstStyle/>
          <a:p>
            <a:fld id="{EF112C6F-2770-4703-98DB-2275B640CE06}" type="slidenum">
              <a:rPr lang="en-US" smtClean="0"/>
              <a:t>2</a:t>
            </a:fld>
            <a:endParaRPr lang="en-US"/>
          </a:p>
        </p:txBody>
      </p:sp>
    </p:spTree>
    <p:extLst>
      <p:ext uri="{BB962C8B-B14F-4D97-AF65-F5344CB8AC3E}">
        <p14:creationId xmlns:p14="http://schemas.microsoft.com/office/powerpoint/2010/main" val="222182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D65D-F919-38BC-6659-3A4AA9153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55CC2-1172-2CE3-D58B-B656C75D39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B59D2-B180-0B05-2921-DEC0A9B0EE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59ADC-DE47-FAC3-902F-59F1940A17A0}"/>
              </a:ext>
            </a:extLst>
          </p:cNvPr>
          <p:cNvSpPr>
            <a:spLocks noGrp="1"/>
          </p:cNvSpPr>
          <p:nvPr>
            <p:ph type="sldNum" sz="quarter" idx="5"/>
          </p:nvPr>
        </p:nvSpPr>
        <p:spPr/>
        <p:txBody>
          <a:bodyPr/>
          <a:lstStyle/>
          <a:p>
            <a:fld id="{EF112C6F-2770-4703-98DB-2275B640CE06}" type="slidenum">
              <a:rPr lang="en-US" smtClean="0"/>
              <a:t>3</a:t>
            </a:fld>
            <a:endParaRPr lang="en-US"/>
          </a:p>
        </p:txBody>
      </p:sp>
    </p:spTree>
    <p:extLst>
      <p:ext uri="{BB962C8B-B14F-4D97-AF65-F5344CB8AC3E}">
        <p14:creationId xmlns:p14="http://schemas.microsoft.com/office/powerpoint/2010/main" val="4212082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873E6-8AF2-DA17-17D6-215E9911C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E250D-A825-CDBF-6B26-E5B4E464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9970D-837C-2142-2503-FC1CDA17F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AD346-063D-FBC4-A31D-CA7A965D9B93}"/>
              </a:ext>
            </a:extLst>
          </p:cNvPr>
          <p:cNvSpPr>
            <a:spLocks noGrp="1"/>
          </p:cNvSpPr>
          <p:nvPr>
            <p:ph type="sldNum" sz="quarter" idx="5"/>
          </p:nvPr>
        </p:nvSpPr>
        <p:spPr/>
        <p:txBody>
          <a:bodyPr/>
          <a:lstStyle/>
          <a:p>
            <a:pPr defTabSz="914265">
              <a:defRPr/>
            </a:pPr>
            <a:fld id="{EF112C6F-2770-4703-98DB-2275B640CE06}" type="slidenum">
              <a:rPr lang="en-US">
                <a:solidFill>
                  <a:prstClr val="black"/>
                </a:solidFill>
                <a:latin typeface="Calibri" panose="020F0502020204030204"/>
              </a:rPr>
              <a:pPr defTabSz="91426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99919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B67A-261F-9DE2-01F4-59766EB60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986B47-F04F-B032-5DF6-8D446B579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2B05A-85D2-0B7B-8AD9-202775A37E12}"/>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5" name="Footer Placeholder 4">
            <a:extLst>
              <a:ext uri="{FF2B5EF4-FFF2-40B4-BE49-F238E27FC236}">
                <a16:creationId xmlns:a16="http://schemas.microsoft.com/office/drawing/2014/main" id="{C6583920-9796-51D7-7B01-4D3EE2469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246A3B-85BA-41E0-3E7D-D9310EBB29B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97208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598-BE26-A80B-0421-F1DB3A249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BFA8D7-95A0-8DD1-EEAE-F672E3F2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29B2C-1ECB-2C63-5849-5FC6D25B0EDA}"/>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5" name="Footer Placeholder 4">
            <a:extLst>
              <a:ext uri="{FF2B5EF4-FFF2-40B4-BE49-F238E27FC236}">
                <a16:creationId xmlns:a16="http://schemas.microsoft.com/office/drawing/2014/main" id="{D3DC0C92-6A66-42CE-7D8C-8B28F9A97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2458-12BE-2EA7-AFB3-C6C566D2449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717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91F562-B015-29AE-E68D-EFA1192AB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33EA-5D0A-426F-3B5C-3F2D18B27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72CC72-024A-43EA-BF05-67E22683FCF0}"/>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5" name="Footer Placeholder 4">
            <a:extLst>
              <a:ext uri="{FF2B5EF4-FFF2-40B4-BE49-F238E27FC236}">
                <a16:creationId xmlns:a16="http://schemas.microsoft.com/office/drawing/2014/main" id="{34F16518-33A4-4532-1F2D-23A95CBFF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391F5-09BE-D072-E6C8-D4B52F999D2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2714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E646-2988-0016-83C8-ABBCC4160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D27B3-9EB6-554C-DC5F-B0AFF5BFA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8C58E-59EF-A80D-8A92-4C706C6EF523}"/>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5" name="Footer Placeholder 4">
            <a:extLst>
              <a:ext uri="{FF2B5EF4-FFF2-40B4-BE49-F238E27FC236}">
                <a16:creationId xmlns:a16="http://schemas.microsoft.com/office/drawing/2014/main" id="{0AF09AE1-587A-B9A0-7536-7619B2350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45967-ED14-C0B2-E816-FD76E38F84B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00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252F-E9F8-BEFE-E9AE-7E37A961D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8CAC0E-0E4E-9770-AA4F-17A9E007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A010F5-956E-532C-D62B-1EFB3D64F006}"/>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5" name="Footer Placeholder 4">
            <a:extLst>
              <a:ext uri="{FF2B5EF4-FFF2-40B4-BE49-F238E27FC236}">
                <a16:creationId xmlns:a16="http://schemas.microsoft.com/office/drawing/2014/main" id="{3C651D6A-13B2-4634-882C-51D5BB8969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65DB-599C-478A-4EF1-D72ED7E656F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8746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E8597-4776-2EBC-2786-AB3A655EF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893AE-3EC4-9FBF-58A0-269E4ABDFF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8B258-33A4-9EDA-D199-A2A61B257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1376C-F755-7D1B-63F2-7723EBA209F9}"/>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6" name="Footer Placeholder 5">
            <a:extLst>
              <a:ext uri="{FF2B5EF4-FFF2-40B4-BE49-F238E27FC236}">
                <a16:creationId xmlns:a16="http://schemas.microsoft.com/office/drawing/2014/main" id="{7C710ADB-C96D-71AA-2670-A894894DD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9D3-10CE-946A-C332-6C74ADEE14E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0969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45BD-8620-2E66-A3D4-F0A7ED633F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C2867-03F6-1394-4E3C-53C53510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59B24-07FD-BF6D-5FEA-D3F2FCFD73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7EE568-E5A6-6D85-D7D9-EEA86715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C2469-4709-B49E-67F5-BC86510DA3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9F942-C2FA-A491-6711-8AE66C9C177A}"/>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8" name="Footer Placeholder 7">
            <a:extLst>
              <a:ext uri="{FF2B5EF4-FFF2-40B4-BE49-F238E27FC236}">
                <a16:creationId xmlns:a16="http://schemas.microsoft.com/office/drawing/2014/main" id="{30190FC4-6AEF-8B96-5C2B-36CD9A049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B44438-44CE-DE86-0DC8-EBADDC93190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8793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C6A5-DC17-8DFC-8CAC-9B9C8DD077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BE22BF-B2E4-0075-316E-353EE5B71DB8}"/>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4" name="Footer Placeholder 3">
            <a:extLst>
              <a:ext uri="{FF2B5EF4-FFF2-40B4-BE49-F238E27FC236}">
                <a16:creationId xmlns:a16="http://schemas.microsoft.com/office/drawing/2014/main" id="{E26168DB-DDBA-D74F-01C9-2801256FF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DB4DE-C342-5C40-C8F5-53E8B40F9B17}"/>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038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93AEC7-2627-7021-F79E-BC57259D073B}"/>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3" name="Footer Placeholder 2">
            <a:extLst>
              <a:ext uri="{FF2B5EF4-FFF2-40B4-BE49-F238E27FC236}">
                <a16:creationId xmlns:a16="http://schemas.microsoft.com/office/drawing/2014/main" id="{CAF61FD6-4987-E19E-1FC7-9F1CD4AA10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97F659-64E4-FC20-3A9E-1FAE44F4B24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089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A24DC-F02D-1BF9-8DFE-D8577A8609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6AA109-5826-3716-750F-4F8B49FE1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15675-6163-1F32-8880-123F09C8B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BD302-85C7-639A-4C77-F1B19282A04B}"/>
              </a:ext>
            </a:extLst>
          </p:cNvPr>
          <p:cNvSpPr>
            <a:spLocks noGrp="1"/>
          </p:cNvSpPr>
          <p:nvPr>
            <p:ph type="dt" sz="half" idx="10"/>
          </p:nvPr>
        </p:nvSpPr>
        <p:spPr/>
        <p:txBody>
          <a:bodyPr/>
          <a:lstStyle/>
          <a:p>
            <a:fld id="{6A4B53A7-3209-46A6-9454-F38EAC8F11E7}" type="datetimeFigureOut">
              <a:rPr lang="en-US" smtClean="0"/>
              <a:t>5/9/2026</a:t>
            </a:fld>
            <a:endParaRPr lang="en-US"/>
          </a:p>
        </p:txBody>
      </p:sp>
      <p:sp>
        <p:nvSpPr>
          <p:cNvPr id="6" name="Footer Placeholder 5">
            <a:extLst>
              <a:ext uri="{FF2B5EF4-FFF2-40B4-BE49-F238E27FC236}">
                <a16:creationId xmlns:a16="http://schemas.microsoft.com/office/drawing/2014/main" id="{5BA09919-FAFA-6AE6-505C-1208FC895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B3E96-0BC3-C140-64E7-16272250628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5499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E0E4-325B-1AE4-6DA5-F7B5DED9E5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68FD5C-1C6C-2DF5-40C9-FF8DDB2B1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33EF42D-6042-2014-44AC-5AE0DD0EC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BDF341-5281-90C2-8579-F66754169147}"/>
              </a:ext>
            </a:extLst>
          </p:cNvPr>
          <p:cNvSpPr>
            <a:spLocks noGrp="1"/>
          </p:cNvSpPr>
          <p:nvPr>
            <p:ph type="dt" sz="half" idx="10"/>
          </p:nvPr>
        </p:nvSpPr>
        <p:spPr/>
        <p:txBody>
          <a:bodyPr/>
          <a:lstStyle/>
          <a:p>
            <a:fld id="{6A4B53A7-3209-46A6-9454-F38EAC8F11E7}" type="datetimeFigureOut">
              <a:rPr lang="en-US" smtClean="0"/>
              <a:pPr/>
              <a:t>5/9/2026</a:t>
            </a:fld>
            <a:endParaRPr lang="en-US"/>
          </a:p>
        </p:txBody>
      </p:sp>
      <p:sp>
        <p:nvSpPr>
          <p:cNvPr id="6" name="Footer Placeholder 5">
            <a:extLst>
              <a:ext uri="{FF2B5EF4-FFF2-40B4-BE49-F238E27FC236}">
                <a16:creationId xmlns:a16="http://schemas.microsoft.com/office/drawing/2014/main" id="{8A548D91-356D-C664-7BDE-B9305B84B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8FEE8-F0DF-4403-F170-7E5B96E62455}"/>
              </a:ext>
            </a:extLst>
          </p:cNvPr>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30695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926E-5C15-E9CC-DA68-B6349B0E43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D323C2-3787-4536-916E-1191EFEFF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4ADE-A51F-F14D-6E7C-2B6CDADE0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5/9/2026</a:t>
            </a:fld>
            <a:endParaRPr lang="en-US"/>
          </a:p>
        </p:txBody>
      </p:sp>
      <p:sp>
        <p:nvSpPr>
          <p:cNvPr id="5" name="Footer Placeholder 4">
            <a:extLst>
              <a:ext uri="{FF2B5EF4-FFF2-40B4-BE49-F238E27FC236}">
                <a16:creationId xmlns:a16="http://schemas.microsoft.com/office/drawing/2014/main" id="{61586461-30A0-FC14-92B4-50ABD51C2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1B6BA9-84F9-9FF4-92AA-3CBB92D1E0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06473925"/>
      </p:ext>
    </p:extLst>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thelivingmessage.com/category/pray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DB6C924B-D136-B41C-57F2-9E15057EFBC5}"/>
              </a:ext>
            </a:extLst>
          </p:cNvPr>
          <p:cNvSpPr>
            <a:spLocks noGrp="1"/>
          </p:cNvSpPr>
          <p:nvPr>
            <p:ph type="subTitle" idx="1"/>
          </p:nvPr>
        </p:nvSpPr>
        <p:spPr>
          <a:xfrm>
            <a:off x="4581551" y="587812"/>
            <a:ext cx="3692116" cy="696888"/>
          </a:xfrm>
        </p:spPr>
        <p:txBody>
          <a:bodyPr>
            <a:normAutofit fontScale="92500" lnSpcReduction="20000"/>
          </a:bodyPr>
          <a:lstStyle/>
          <a:p>
            <a:r>
              <a:rPr lang="en-US"/>
              <a:t>Straight &amp; Balanced</a:t>
            </a:r>
          </a:p>
          <a:p>
            <a:r>
              <a:rPr lang="en-US" sz="2000"/>
              <a:t>(Luke 3:4-6)</a:t>
            </a:r>
            <a:endParaRPr lang="en-US" sz="2000">
              <a:highlight>
                <a:srgbClr val="FFFF00"/>
              </a:highlight>
            </a:endParaRPr>
          </a:p>
          <a:p>
            <a:endParaRPr lang="en-US" sz="2000" b="1"/>
          </a:p>
        </p:txBody>
      </p:sp>
      <p:pic>
        <p:nvPicPr>
          <p:cNvPr id="4098" name="Picture 2" descr="Image result for balance">
            <a:extLst>
              <a:ext uri="{FF2B5EF4-FFF2-40B4-BE49-F238E27FC236}">
                <a16:creationId xmlns:a16="http://schemas.microsoft.com/office/drawing/2014/main" id="{94A68CC1-A35B-E44A-258F-98BB866DD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4160" y="1439002"/>
            <a:ext cx="2130894" cy="264921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lumbline Bible">
            <a:extLst>
              <a:ext uri="{FF2B5EF4-FFF2-40B4-BE49-F238E27FC236}">
                <a16:creationId xmlns:a16="http://schemas.microsoft.com/office/drawing/2014/main" id="{9EEDE0C2-EE51-FBC3-E1C7-6D92032E0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620" y="1474106"/>
            <a:ext cx="2628899" cy="2628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8AD6C3-4B79-CE1B-8F8C-D1C6D35B7DD9}"/>
              </a:ext>
            </a:extLst>
          </p:cNvPr>
          <p:cNvSpPr txBox="1"/>
          <p:nvPr/>
        </p:nvSpPr>
        <p:spPr>
          <a:xfrm>
            <a:off x="107773" y="4145808"/>
            <a:ext cx="2900469"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2 Kings 21:13, Ps 5:8 </a:t>
            </a:r>
            <a:r>
              <a:rPr kumimoji="0" lang="en-US" sz="2000" b="0" i="0" u="none" strike="noStrike" kern="1200" cap="none" spc="0" normalizeH="0" baseline="0" noProof="0" err="1">
                <a:ln>
                  <a:noFill/>
                </a:ln>
                <a:solidFill>
                  <a:srgbClr val="FFFFFF"/>
                </a:solidFill>
                <a:effectLst/>
                <a:uLnTx/>
                <a:uFillTx/>
                <a:latin typeface="Gill Sans MT"/>
                <a:ea typeface="+mn-ea"/>
                <a:cs typeface="+mn-cs"/>
              </a:rPr>
              <a:t>Pr</a:t>
            </a:r>
            <a:r>
              <a:rPr kumimoji="0" lang="en-US" sz="2000" b="0" i="0" u="none" strike="noStrike" kern="1200" cap="none" spc="0" normalizeH="0" baseline="0" noProof="0">
                <a:ln>
                  <a:noFill/>
                </a:ln>
                <a:solidFill>
                  <a:srgbClr val="FFFFFF"/>
                </a:solidFill>
                <a:effectLst/>
                <a:uLnTx/>
                <a:uFillTx/>
                <a:latin typeface="Gill Sans MT"/>
                <a:ea typeface="+mn-ea"/>
                <a:cs typeface="+mn-cs"/>
              </a:rPr>
              <a:t> 4:25-27,  Amos 7:7-8 Isaiah 28:13, 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NT:  Mt 3:3,  Acts 9:11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Hebrews 12:13, Jude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1 Corinthians 15:1-4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2 Timothy 3:10,  </a:t>
            </a:r>
            <a:r>
              <a:rPr kumimoji="0" lang="en-US" sz="2000" b="0" i="0" u="none" strike="noStrike" kern="1200" cap="none" spc="0" normalizeH="0" baseline="0" noProof="0">
                <a:ln>
                  <a:noFill/>
                </a:ln>
                <a:solidFill>
                  <a:srgbClr val="FFFFFF"/>
                </a:solidFill>
                <a:effectLst/>
                <a:uLnTx/>
                <a:uFillTx/>
                <a:latin typeface="Gill Sans MT"/>
                <a:ea typeface="+mn-ea"/>
                <a:cs typeface="+mn-cs"/>
              </a:rPr>
              <a:t>John 7:16</a:t>
            </a:r>
          </a:p>
        </p:txBody>
      </p:sp>
      <p:sp>
        <p:nvSpPr>
          <p:cNvPr id="7" name="TextBox 6">
            <a:extLst>
              <a:ext uri="{FF2B5EF4-FFF2-40B4-BE49-F238E27FC236}">
                <a16:creationId xmlns:a16="http://schemas.microsoft.com/office/drawing/2014/main" id="{F5FEE1DC-AA74-6F54-F6AB-79A605AFA571}"/>
              </a:ext>
            </a:extLst>
          </p:cNvPr>
          <p:cNvSpPr txBox="1"/>
          <p:nvPr/>
        </p:nvSpPr>
        <p:spPr>
          <a:xfrm>
            <a:off x="9849868" y="4141028"/>
            <a:ext cx="2262743"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a:t>
            </a:r>
            <a:r>
              <a:rPr kumimoji="0" lang="en-US" sz="2000" b="0" i="0" u="none" strike="noStrike" kern="1200" cap="none" spc="0" normalizeH="0" baseline="0" noProof="0" err="1">
                <a:ln>
                  <a:noFill/>
                </a:ln>
                <a:solidFill>
                  <a:srgbClr val="FFFFFF"/>
                </a:solidFill>
                <a:effectLst/>
                <a:uLnTx/>
                <a:uFillTx/>
                <a:latin typeface="Gill Sans MT"/>
                <a:ea typeface="+mn-ea"/>
                <a:cs typeface="+mn-cs"/>
              </a:rPr>
              <a:t>Deut</a:t>
            </a:r>
            <a:r>
              <a:rPr kumimoji="0" lang="en-US" sz="2000" b="0" i="0" u="none" strike="noStrike" kern="1200" cap="none" spc="0" normalizeH="0" baseline="0" noProof="0">
                <a:ln>
                  <a:noFill/>
                </a:ln>
                <a:solidFill>
                  <a:srgbClr val="FFFFFF"/>
                </a:solidFill>
                <a:effectLst/>
                <a:uLnTx/>
                <a:uFillTx/>
                <a:latin typeface="Gill Sans MT"/>
                <a:ea typeface="+mn-ea"/>
                <a:cs typeface="+mn-cs"/>
              </a:rPr>
              <a:t> 25:13-16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Proverbs 20:10</a:t>
            </a:r>
            <a:endParaRPr lang="en-US" sz="2000">
              <a:solidFill>
                <a:srgbClr val="FFFFFF"/>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Daniel 5:25-28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r>
              <a:rPr lang="en-US" sz="2000"/>
              <a:t>NT:  Hebrews 12:1</a:t>
            </a:r>
          </a:p>
          <a:p>
            <a:r>
              <a:rPr lang="en-US" sz="2000"/>
              <a:t>1 Cor 3:11-15</a:t>
            </a:r>
          </a:p>
          <a:p>
            <a:r>
              <a:rPr lang="en-US" sz="2000"/>
              <a:t>Philippians 4:5</a:t>
            </a:r>
          </a:p>
          <a:p>
            <a:r>
              <a:rPr lang="en-US" sz="2000"/>
              <a:t>James 3:17</a:t>
            </a: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extBox 1">
            <a:extLst>
              <a:ext uri="{FF2B5EF4-FFF2-40B4-BE49-F238E27FC236}">
                <a16:creationId xmlns:a16="http://schemas.microsoft.com/office/drawing/2014/main" id="{78ED4D35-0A64-C74A-376D-4AD69E51AFCE}"/>
              </a:ext>
            </a:extLst>
          </p:cNvPr>
          <p:cNvSpPr txBox="1"/>
          <p:nvPr/>
        </p:nvSpPr>
        <p:spPr>
          <a:xfrm>
            <a:off x="40640" y="-20636"/>
            <a:ext cx="12151360" cy="400110"/>
          </a:xfrm>
          <a:prstGeom prst="rect">
            <a:avLst/>
          </a:prstGeom>
          <a:noFill/>
        </p:spPr>
        <p:txBody>
          <a:bodyPr wrap="square" rtlCol="0">
            <a:spAutoFit/>
          </a:bodyPr>
          <a:lstStyle/>
          <a:p>
            <a:r>
              <a:rPr lang="en-US" sz="2000" dirty="0"/>
              <a:t>Fellowship Church,  May 10,  2026                </a:t>
            </a:r>
            <a:r>
              <a:rPr lang="en-US" sz="2000" b="1" dirty="0"/>
              <a:t>2 Peter 3:18 Sunday School</a:t>
            </a:r>
            <a:r>
              <a:rPr lang="en-US" sz="2000" dirty="0"/>
              <a:t>	    		          Bill Heath</a:t>
            </a:r>
          </a:p>
        </p:txBody>
      </p:sp>
      <p:graphicFrame>
        <p:nvGraphicFramePr>
          <p:cNvPr id="4102" name="Subtitle 3">
            <a:extLst>
              <a:ext uri="{FF2B5EF4-FFF2-40B4-BE49-F238E27FC236}">
                <a16:creationId xmlns:a16="http://schemas.microsoft.com/office/drawing/2014/main" id="{28F66BBF-B579-361C-14F8-F34EF300E14D}"/>
              </a:ext>
            </a:extLst>
          </p:cNvPr>
          <p:cNvGraphicFramePr/>
          <p:nvPr>
            <p:extLst>
              <p:ext uri="{D42A27DB-BD31-4B8C-83A1-F6EECF244321}">
                <p14:modId xmlns:p14="http://schemas.microsoft.com/office/powerpoint/2010/main" val="2042559971"/>
              </p:ext>
            </p:extLst>
          </p:nvPr>
        </p:nvGraphicFramePr>
        <p:xfrm>
          <a:off x="3080563" y="1460474"/>
          <a:ext cx="6530813" cy="51575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2E06A6C3-916C-2396-307F-06C8C7472114}"/>
              </a:ext>
            </a:extLst>
          </p:cNvPr>
          <p:cNvSpPr txBox="1"/>
          <p:nvPr/>
        </p:nvSpPr>
        <p:spPr>
          <a:xfrm>
            <a:off x="3093089" y="1407542"/>
            <a:ext cx="6520072" cy="5262979"/>
          </a:xfrm>
          <a:prstGeom prst="rect">
            <a:avLst/>
          </a:prstGeom>
          <a:solidFill>
            <a:srgbClr val="002060"/>
          </a:solidFill>
          <a:ln w="25400">
            <a:solidFill>
              <a:schemeClr val="accent1"/>
            </a:solidFill>
          </a:ln>
        </p:spPr>
        <p:txBody>
          <a:bodyPr wrap="square" rtlCol="0">
            <a:spAutoFit/>
          </a:bodyPr>
          <a:lstStyle/>
          <a:p>
            <a:pPr algn="ctr"/>
            <a:r>
              <a:rPr lang="en-US" sz="2400" dirty="0"/>
              <a:t>Jesus Teaches in Parables</a:t>
            </a:r>
          </a:p>
          <a:p>
            <a:r>
              <a:rPr lang="en-US" sz="2400" dirty="0"/>
              <a:t>11.  The Prodigal Steward (Luke 16:1-13)</a:t>
            </a:r>
          </a:p>
          <a:p>
            <a:r>
              <a:rPr lang="en-US" sz="2400" dirty="0"/>
              <a:t>12.  The Wedding Supper (Luke 14:7-24)</a:t>
            </a:r>
          </a:p>
          <a:p>
            <a:r>
              <a:rPr lang="en-US" sz="2400" dirty="0"/>
              <a:t>13.  The Rich Man and Lazarus (Luke 16:19-31)</a:t>
            </a:r>
          </a:p>
          <a:p>
            <a:r>
              <a:rPr lang="en-US" sz="2400" dirty="0"/>
              <a:t>14.  The Widow’s Persistent Prayers (Luke 18:1- 8)</a:t>
            </a:r>
          </a:p>
          <a:p>
            <a:r>
              <a:rPr lang="en-US" sz="2400" dirty="0"/>
              <a:t>15.  The Pharisee &amp; the Publican (Luke 18:9-14)</a:t>
            </a:r>
          </a:p>
          <a:p>
            <a:r>
              <a:rPr lang="en-US" sz="2400" dirty="0"/>
              <a:t>16.  Ten Pounds to Ten Servants (Luke 19:11-27)</a:t>
            </a:r>
          </a:p>
          <a:p>
            <a:r>
              <a:rPr lang="en-US" sz="2400" dirty="0"/>
              <a:t>17.  Words then Actions of Two Sons (Mt 21:28-32)</a:t>
            </a:r>
          </a:p>
          <a:p>
            <a:r>
              <a:rPr lang="en-US" sz="2400" dirty="0"/>
              <a:t>18.  Servants in God’s Vineyard (Mt 21:33-46)</a:t>
            </a:r>
          </a:p>
          <a:p>
            <a:r>
              <a:rPr lang="en-US" sz="2400" dirty="0"/>
              <a:t>19.  The King’s Wedding Feast (Matthew  22:1-14)</a:t>
            </a:r>
          </a:p>
          <a:p>
            <a:r>
              <a:rPr lang="en-US" sz="2400" dirty="0"/>
              <a:t>20.  The Withered Fig Tree (Matthew 24:32-35)</a:t>
            </a:r>
          </a:p>
          <a:p>
            <a:r>
              <a:rPr lang="en-US" sz="2400" dirty="0"/>
              <a:t>21.  Ten Virgins &amp; Five Talents (Matthew 25:1-30)</a:t>
            </a:r>
          </a:p>
          <a:p>
            <a:r>
              <a:rPr lang="en-US" sz="2400" dirty="0"/>
              <a:t>22.  I AM the Door f the Sheep (John 10:1-10)</a:t>
            </a:r>
          </a:p>
          <a:p>
            <a:r>
              <a:rPr lang="en-US" sz="2400" dirty="0"/>
              <a:t>23.  </a:t>
            </a:r>
            <a:r>
              <a:rPr lang="en-US" sz="2400" dirty="0">
                <a:solidFill>
                  <a:schemeClr val="bg1"/>
                </a:solidFill>
                <a:highlight>
                  <a:srgbClr val="FFFF00"/>
                </a:highlight>
              </a:rPr>
              <a:t>The 26 Mysteries Revealed in the NT</a:t>
            </a:r>
          </a:p>
        </p:txBody>
      </p:sp>
    </p:spTree>
    <p:extLst>
      <p:ext uri="{BB962C8B-B14F-4D97-AF65-F5344CB8AC3E}">
        <p14:creationId xmlns:p14="http://schemas.microsoft.com/office/powerpoint/2010/main" val="366728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3000"/>
                <a:satMod val="150000"/>
                <a:shade val="98000"/>
                <a:lumMod val="102000"/>
              </a:schemeClr>
            </a:gs>
            <a:gs pos="59000">
              <a:schemeClr val="tx1"/>
            </a:gs>
          </a:gsLst>
          <a:lin ang="5400000" scaled="0"/>
        </a:gradFill>
        <a:effectLst/>
      </p:bgPr>
    </p:bg>
    <p:spTree>
      <p:nvGrpSpPr>
        <p:cNvPr id="1" name="">
          <a:extLst>
            <a:ext uri="{FF2B5EF4-FFF2-40B4-BE49-F238E27FC236}">
              <a16:creationId xmlns:a16="http://schemas.microsoft.com/office/drawing/2014/main" id="{E5CFC64D-22B5-B28D-33D5-63AD8766BF3A}"/>
            </a:ext>
          </a:extLst>
        </p:cNvPr>
        <p:cNvGrpSpPr/>
        <p:nvPr/>
      </p:nvGrpSpPr>
      <p:grpSpPr>
        <a:xfrm>
          <a:off x="0" y="0"/>
          <a:ext cx="0" cy="0"/>
          <a:chOff x="0" y="0"/>
          <a:chExt cx="0" cy="0"/>
        </a:xfrm>
      </p:grpSpPr>
      <p:sp>
        <p:nvSpPr>
          <p:cNvPr id="3" name="AutoShape 2" descr="Image result for luke 16:1-13">
            <a:extLst>
              <a:ext uri="{FF2B5EF4-FFF2-40B4-BE49-F238E27FC236}">
                <a16:creationId xmlns:a16="http://schemas.microsoft.com/office/drawing/2014/main" id="{2EFB42CC-21E7-AADA-3B99-254EFCA3933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descr="The diagram illustrates a visual representation of biblical concepts, including the One True God, parables, mysteries, and various New Testament figures, with a total count of 70 elements.&#10;&#10;AI-generated content may be incorrect.">
            <a:extLst>
              <a:ext uri="{FF2B5EF4-FFF2-40B4-BE49-F238E27FC236}">
                <a16:creationId xmlns:a16="http://schemas.microsoft.com/office/drawing/2014/main" id="{FEAB2B02-0363-4C62-68F1-9224B9B2F497}"/>
              </a:ext>
            </a:extLst>
          </p:cNvPr>
          <p:cNvPicPr>
            <a:picLocks noChangeAspect="1"/>
          </p:cNvPicPr>
          <p:nvPr/>
        </p:nvPicPr>
        <p:blipFill>
          <a:blip r:embed="rId3"/>
          <a:stretch>
            <a:fillRect/>
          </a:stretch>
        </p:blipFill>
        <p:spPr>
          <a:xfrm>
            <a:off x="1686560" y="52666"/>
            <a:ext cx="8656320" cy="6654761"/>
          </a:xfrm>
          <a:prstGeom prst="rect">
            <a:avLst/>
          </a:prstGeom>
        </p:spPr>
      </p:pic>
      <p:pic>
        <p:nvPicPr>
          <p:cNvPr id="5" name="Picture 4" descr="The Seed, Tree, and Birds.&#10;&#10;AI-generated content may be incorrect.">
            <a:extLst>
              <a:ext uri="{FF2B5EF4-FFF2-40B4-BE49-F238E27FC236}">
                <a16:creationId xmlns:a16="http://schemas.microsoft.com/office/drawing/2014/main" id="{6375E8FA-9DE2-7B9B-4B3B-2DA93060ECAF}"/>
              </a:ext>
            </a:extLst>
          </p:cNvPr>
          <p:cNvPicPr>
            <a:picLocks noChangeAspect="1"/>
          </p:cNvPicPr>
          <p:nvPr/>
        </p:nvPicPr>
        <p:blipFill>
          <a:blip r:embed="rId4"/>
          <a:stretch>
            <a:fillRect/>
          </a:stretch>
        </p:blipFill>
        <p:spPr>
          <a:xfrm>
            <a:off x="43794" y="3941978"/>
            <a:ext cx="1805326" cy="1402572"/>
          </a:xfrm>
          <a:prstGeom prst="rect">
            <a:avLst/>
          </a:prstGeom>
        </p:spPr>
      </p:pic>
      <p:pic>
        <p:nvPicPr>
          <p:cNvPr id="6" name="Picture 5">
            <a:extLst>
              <a:ext uri="{FF2B5EF4-FFF2-40B4-BE49-F238E27FC236}">
                <a16:creationId xmlns:a16="http://schemas.microsoft.com/office/drawing/2014/main" id="{FDB88C24-4DC6-8CE8-D7F3-364F030BE1E1}"/>
              </a:ext>
            </a:extLst>
          </p:cNvPr>
          <p:cNvPicPr>
            <a:picLocks noChangeAspect="1"/>
          </p:cNvPicPr>
          <p:nvPr/>
        </p:nvPicPr>
        <p:blipFill>
          <a:blip r:embed="rId5"/>
          <a:stretch>
            <a:fillRect/>
          </a:stretch>
        </p:blipFill>
        <p:spPr>
          <a:xfrm>
            <a:off x="10119360" y="3903306"/>
            <a:ext cx="2072640" cy="1587639"/>
          </a:xfrm>
          <a:prstGeom prst="rect">
            <a:avLst/>
          </a:prstGeom>
          <a:solidFill>
            <a:schemeClr val="tx1"/>
          </a:solidFill>
        </p:spPr>
      </p:pic>
    </p:spTree>
    <p:extLst>
      <p:ext uri="{BB962C8B-B14F-4D97-AF65-F5344CB8AC3E}">
        <p14:creationId xmlns:p14="http://schemas.microsoft.com/office/powerpoint/2010/main" val="428980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69A1-69D2-FD05-8102-29C1BADE9D0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0F4320E-1D02-78CC-CB4E-870F5CCE3090}"/>
              </a:ext>
            </a:extLst>
          </p:cNvPr>
          <p:cNvGraphicFramePr>
            <a:graphicFrameLocks noGrp="1"/>
          </p:cNvGraphicFramePr>
          <p:nvPr>
            <p:extLst>
              <p:ext uri="{D42A27DB-BD31-4B8C-83A1-F6EECF244321}">
                <p14:modId xmlns:p14="http://schemas.microsoft.com/office/powerpoint/2010/main" val="201513631"/>
              </p:ext>
            </p:extLst>
          </p:nvPr>
        </p:nvGraphicFramePr>
        <p:xfrm>
          <a:off x="0" y="0"/>
          <a:ext cx="12192000" cy="6832410"/>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532424">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3600" b="1" dirty="0"/>
                        <a:t>The Churches’ Parables Reveal Sanctification (part 1) </a:t>
                      </a:r>
                      <a:endParaRPr lang="en-US" sz="41300" dirty="0"/>
                    </a:p>
                  </a:txBody>
                  <a:tcPr anchor="b"/>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2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32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1-2) </a:t>
                      </a:r>
                      <a:r>
                        <a:rPr kumimoji="0" lang="en-US" sz="5400" b="0" i="0" u="none" strike="noStrike" kern="1200" cap="none" spc="0" normalizeH="0" baseline="30000" noProof="0" dirty="0">
                          <a:ln>
                            <a:noFill/>
                          </a:ln>
                          <a:solidFill>
                            <a:srgbClr val="000000"/>
                          </a:solidFill>
                          <a:effectLst/>
                          <a:uLnTx/>
                          <a:uFillTx/>
                          <a:latin typeface="+mn-lt"/>
                          <a:ea typeface="+mn-ea"/>
                          <a:cs typeface="+mn-cs"/>
                        </a:rPr>
                        <a:t>Luke 5:37-39.  </a:t>
                      </a:r>
                      <a:r>
                        <a:rPr kumimoji="0" lang="en-US" sz="5400" b="1" i="0" u="none" strike="noStrike" kern="1200" cap="none" spc="0" normalizeH="0" baseline="30000" noProof="0" dirty="0">
                          <a:ln>
                            <a:noFill/>
                          </a:ln>
                          <a:solidFill>
                            <a:srgbClr val="000000"/>
                          </a:solidFill>
                          <a:effectLst/>
                          <a:uLnTx/>
                          <a:uFillTx/>
                          <a:latin typeface="+mn-lt"/>
                          <a:ea typeface="+mn-ea"/>
                          <a:cs typeface="+mn-cs"/>
                        </a:rPr>
                        <a:t>Wine.  Bottle.  Perished.  Preserved.</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3) </a:t>
                      </a:r>
                      <a:r>
                        <a:rPr kumimoji="0" lang="en-US" sz="5400" b="0" i="0" u="none" strike="noStrike" kern="1200" cap="none" spc="0" normalizeH="0" baseline="30000" noProof="0" dirty="0">
                          <a:ln>
                            <a:noFill/>
                          </a:ln>
                          <a:solidFill>
                            <a:srgbClr val="000000"/>
                          </a:solidFill>
                          <a:effectLst/>
                          <a:uLnTx/>
                          <a:uFillTx/>
                          <a:latin typeface="+mn-lt"/>
                          <a:ea typeface="+mn-ea"/>
                          <a:cs typeface="+mn-cs"/>
                        </a:rPr>
                        <a:t>Mark 3:23-30.  </a:t>
                      </a:r>
                      <a:r>
                        <a:rPr kumimoji="0" lang="en-US" sz="5400" b="1" i="0" u="none" strike="noStrike" kern="1200" cap="none" spc="0" normalizeH="0" baseline="30000" noProof="0" dirty="0">
                          <a:ln>
                            <a:noFill/>
                          </a:ln>
                          <a:solidFill>
                            <a:srgbClr val="000000"/>
                          </a:solidFill>
                          <a:effectLst/>
                          <a:uLnTx/>
                          <a:uFillTx/>
                          <a:latin typeface="+mn-lt"/>
                          <a:ea typeface="+mn-ea"/>
                          <a:cs typeface="+mn-cs"/>
                        </a:rPr>
                        <a:t>Blaspheme against the Holy Ghost.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4) </a:t>
                      </a:r>
                      <a:r>
                        <a:rPr kumimoji="0" lang="en-US" sz="5400" b="0" i="0" u="none" strike="noStrike" kern="1200" cap="none" spc="0" normalizeH="0" baseline="30000" noProof="0" dirty="0">
                          <a:ln>
                            <a:noFill/>
                          </a:ln>
                          <a:solidFill>
                            <a:srgbClr val="000000"/>
                          </a:solidFill>
                          <a:effectLst/>
                          <a:uLnTx/>
                          <a:uFillTx/>
                          <a:latin typeface="+mn-lt"/>
                          <a:ea typeface="+mn-ea"/>
                          <a:cs typeface="+mn-cs"/>
                        </a:rPr>
                        <a:t>Luke 6:46-49.  </a:t>
                      </a:r>
                      <a:r>
                        <a:rPr kumimoji="0" lang="en-US" sz="5400" b="1" i="0" u="none" strike="noStrike" kern="1200" cap="none" spc="0" normalizeH="0" baseline="30000" noProof="0" dirty="0">
                          <a:ln>
                            <a:noFill/>
                          </a:ln>
                          <a:solidFill>
                            <a:srgbClr val="000000"/>
                          </a:solidFill>
                          <a:effectLst/>
                          <a:uLnTx/>
                          <a:uFillTx/>
                          <a:latin typeface="+mn-lt"/>
                          <a:ea typeface="+mn-ea"/>
                          <a:cs typeface="+mn-cs"/>
                        </a:rPr>
                        <a:t>Rock or Sand.  Hear &amp; Do.  Dig Deep.</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9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000" b="1" i="0" u="none" strike="noStrike" kern="1200" cap="none" spc="0" normalizeH="0" baseline="30000" noProof="0" dirty="0">
                          <a:ln>
                            <a:noFill/>
                          </a:ln>
                          <a:solidFill>
                            <a:srgbClr val="000000"/>
                          </a:solidFill>
                          <a:effectLst/>
                          <a:uLnTx/>
                          <a:uFillTx/>
                          <a:latin typeface="+mn-lt"/>
                          <a:ea typeface="+mn-ea"/>
                          <a:cs typeface="+mn-cs"/>
                        </a:rPr>
                        <a:t>Next Sunday:  The Churches’ Parables Reveal Sanctification (part 2)</a:t>
                      </a:r>
                      <a:endParaRPr kumimoji="0" lang="en-US" sz="1100" b="1" i="0" u="sng" strike="noStrike" kern="1200" cap="none" spc="0" normalizeH="0" baseline="3000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B4269E60-6747-D371-C61A-7D6346FCDE6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descr="The image appears to be a diagram or flowchart illustrating a series of biblical references and teachings, focusing on the themes of truth, faith, and the foundational principles of Christianity, particularly as taught by Jesus to various groups.&#10;&#10;AI-generated content may be incorrect.">
            <a:extLst>
              <a:ext uri="{FF2B5EF4-FFF2-40B4-BE49-F238E27FC236}">
                <a16:creationId xmlns:a16="http://schemas.microsoft.com/office/drawing/2014/main" id="{0D4F1D62-B5F8-2118-C1DA-42C68B257046}"/>
              </a:ext>
            </a:extLst>
          </p:cNvPr>
          <p:cNvPicPr>
            <a:picLocks noChangeAspect="1"/>
          </p:cNvPicPr>
          <p:nvPr/>
        </p:nvPicPr>
        <p:blipFill>
          <a:blip r:embed="rId3"/>
          <a:srcRect l="2635" r="4096"/>
          <a:stretch>
            <a:fillRect/>
          </a:stretch>
        </p:blipFill>
        <p:spPr>
          <a:xfrm>
            <a:off x="125015" y="1081549"/>
            <a:ext cx="11978632" cy="2694038"/>
          </a:xfrm>
          <a:prstGeom prst="rect">
            <a:avLst/>
          </a:prstGeom>
        </p:spPr>
      </p:pic>
    </p:spTree>
    <p:extLst>
      <p:ext uri="{BB962C8B-B14F-4D97-AF65-F5344CB8AC3E}">
        <p14:creationId xmlns:p14="http://schemas.microsoft.com/office/powerpoint/2010/main" val="357377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63A36-2055-CEBC-E6BB-D5442A1DF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B3625D-F528-4CA8-924C-1D328F94D205}"/>
              </a:ext>
            </a:extLst>
          </p:cNvPr>
          <p:cNvSpPr txBox="1"/>
          <p:nvPr/>
        </p:nvSpPr>
        <p:spPr>
          <a:xfrm>
            <a:off x="0" y="-12368"/>
            <a:ext cx="12192000" cy="6871112"/>
          </a:xfrm>
          <a:prstGeom prst="rect">
            <a:avLst/>
          </a:prstGeom>
          <a:solidFill>
            <a:srgbClr val="002060"/>
          </a:solidFill>
          <a:ln w="31750">
            <a:solidFill>
              <a:schemeClr val="tx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1" strike="noStrike" kern="1200" cap="none" spc="0" normalizeH="0" baseline="0" noProof="0" dirty="0">
                <a:ln>
                  <a:noFill/>
                </a:ln>
                <a:solidFill>
                  <a:srgbClr val="FFFFFF"/>
                </a:solidFill>
                <a:effectLst/>
                <a:uLnTx/>
                <a:uFillTx/>
                <a:latin typeface="Gill Sans MT"/>
                <a:ea typeface="+mn-ea"/>
                <a:cs typeface="+mn-cs"/>
              </a:rPr>
              <a:t>                    </a:t>
            </a:r>
            <a:r>
              <a:rPr kumimoji="0" lang="en-US" sz="2800" b="1" i="1" u="sng" strike="noStrike" kern="1200" cap="none" spc="0" normalizeH="0" baseline="0" noProof="0" dirty="0">
                <a:ln>
                  <a:noFill/>
                </a:ln>
                <a:solidFill>
                  <a:srgbClr val="FFFFFF"/>
                </a:solidFill>
                <a:effectLst/>
                <a:uLnTx/>
                <a:uFillTx/>
                <a:latin typeface="Gill Sans MT"/>
                <a:ea typeface="+mn-ea"/>
                <a:cs typeface="+mn-cs"/>
              </a:rPr>
              <a:t>Sunday School  Through the Bible</a:t>
            </a:r>
            <a:r>
              <a:rPr kumimoji="0" lang="en-US" sz="2800" b="1" i="1" strike="noStrike" kern="1200" cap="none" spc="0" normalizeH="0" baseline="0" noProof="0" dirty="0">
                <a:ln>
                  <a:noFill/>
                </a:ln>
                <a:solidFill>
                  <a:srgbClr val="FFFFFF"/>
                </a:solidFill>
                <a:effectLst/>
                <a:uLnTx/>
                <a:uFillTx/>
                <a:latin typeface="Gill Sans MT"/>
                <a:ea typeface="+mn-ea"/>
                <a:cs typeface="+mn-cs"/>
              </a:rPr>
              <a:t> (2019 - 2026)</a:t>
            </a:r>
            <a:r>
              <a:rPr kumimoji="0" lang="en-US" sz="2800" b="1" strike="noStrike" kern="1200" cap="none" spc="0" normalizeH="0" baseline="0" noProof="0" dirty="0">
                <a:ln>
                  <a:noFill/>
                </a:ln>
                <a:solidFill>
                  <a:srgbClr val="FFFFFF"/>
                </a:solidFill>
                <a:effectLst/>
                <a:uLnTx/>
                <a:uFillTx/>
                <a:latin typeface="Gill Sans MT"/>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050" b="1" i="1" dirty="0">
              <a:solidFill>
                <a:srgbClr val="FFFFFF"/>
              </a:solidFill>
              <a:latin typeface="Gill Sans MT"/>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Grow in grace, and in the knowledge of our Lord and Savior Jesus Christ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2 Peter 3:18</a:t>
            </a: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700" b="1" dirty="0">
                <a:solidFill>
                  <a:srgbClr val="FFFFFF">
                    <a:lumMod val="95000"/>
                  </a:srgbClr>
                </a:solidFill>
                <a:latin typeface="Verdana" panose="020B0604030504040204" pitchFamily="34" charset="0"/>
                <a:ea typeface="Verdana" panose="020B0604030504040204" pitchFamily="34" charset="0"/>
              </a:rPr>
              <a:t>                   </a:t>
            </a:r>
            <a:endParaRPr lang="en-US" sz="2400" b="1" dirty="0">
              <a:solidFill>
                <a:srgbClr val="FFFFFF">
                  <a:lumMod val="95000"/>
                </a:srgbClr>
              </a:solidFill>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COMPLETED books of the Bible (Sundays and Wednesdays)</a:t>
            </a:r>
          </a:p>
          <a:p>
            <a:pPr>
              <a:defRPr/>
            </a:pPr>
            <a:endParaRPr lang="en-US" sz="1100" b="1"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Old Testament: </a:t>
            </a:r>
            <a:r>
              <a:rPr lang="en-US" sz="2000" dirty="0">
                <a:latin typeface="Verdana" panose="020B0604030504040204" pitchFamily="34" charset="0"/>
                <a:ea typeface="Verdana" panose="020B0604030504040204" pitchFamily="34" charset="0"/>
              </a:rPr>
              <a:t> Genesis (4), Exodus (4), Leviticus (2), Numbers (3), Deuteronomy (5),</a:t>
            </a:r>
          </a:p>
          <a:p>
            <a:pPr>
              <a:defRPr/>
            </a:pPr>
            <a:r>
              <a:rPr lang="en-US" sz="2000" dirty="0">
                <a:latin typeface="Verdana" panose="020B0604030504040204" pitchFamily="34" charset="0"/>
                <a:ea typeface="Verdana" panose="020B0604030504040204" pitchFamily="34" charset="0"/>
              </a:rPr>
              <a:t>Judges (15), 1-2 Kings (12), Ruth, Esther, Psalms (4), Psalm 68 (3), Asaph (12), Proverbs, Ecclesiastes, Song of Songs (15), Ezekiel (36), Daniel (12), Hosea (9), Joel, Amos, Nahum, Habakkuk, Obadiah, Zephaniah, Haggai, Zechariah, Malachi </a:t>
            </a:r>
          </a:p>
          <a:p>
            <a:pPr>
              <a:defRPr/>
            </a:pPr>
            <a:r>
              <a:rPr lang="en-US" sz="2000" dirty="0">
                <a:latin typeface="Verdana" panose="020B0604030504040204" pitchFamily="34" charset="0"/>
                <a:ea typeface="Verdana" panose="020B0604030504040204" pitchFamily="34" charset="0"/>
              </a:rPr>
              <a:t> </a:t>
            </a:r>
          </a:p>
          <a:p>
            <a:pPr>
              <a:defRPr/>
            </a:pPr>
            <a:r>
              <a:rPr lang="en-US" sz="2000" b="1" dirty="0">
                <a:latin typeface="Verdana" panose="020B0604030504040204" pitchFamily="34" charset="0"/>
                <a:ea typeface="Verdana" panose="020B0604030504040204" pitchFamily="34" charset="0"/>
              </a:rPr>
              <a:t>New Testament: </a:t>
            </a:r>
            <a:r>
              <a:rPr lang="en-US" sz="2000" dirty="0">
                <a:latin typeface="Verdana" panose="020B0604030504040204" pitchFamily="34" charset="0"/>
                <a:ea typeface="Verdana" panose="020B0604030504040204" pitchFamily="34" charset="0"/>
              </a:rPr>
              <a:t> Mark, Parables (30), Colossians, 1-2 Thessalonians (10), Ephesians, Philemon, Hebrews (12), James, 2 Peter (4), 1 John (13), 2 John, 3 John, Jude, Revelation (22)</a:t>
            </a:r>
          </a:p>
          <a:p>
            <a:pPr>
              <a:defRPr/>
            </a:pPr>
            <a:endParaRPr lang="en-US" sz="2000" dirty="0">
              <a:latin typeface="Verdana" panose="020B0604030504040204" pitchFamily="34" charset="0"/>
              <a:ea typeface="Verdana" panose="020B0604030504040204" pitchFamily="34" charset="0"/>
            </a:endParaRPr>
          </a:p>
          <a:p>
            <a:pPr>
              <a:defRPr/>
            </a:pPr>
            <a:r>
              <a:rPr lang="en-US" sz="2000" dirty="0">
                <a:solidFill>
                  <a:srgbClr val="FFFFFF">
                    <a:lumMod val="95000"/>
                  </a:srgbClr>
                </a:solidFill>
                <a:latin typeface="Verdana" panose="020B0604030504040204" pitchFamily="34" charset="0"/>
                <a:ea typeface="Verdana" panose="020B0604030504040204" pitchFamily="34" charset="0"/>
              </a:rPr>
              <a:t>Topics: Prayer (15), mysteries (7), various (40)  </a:t>
            </a: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3200" dirty="0">
              <a:solidFill>
                <a:srgbClr val="FFFFFF">
                  <a:lumMod val="95000"/>
                </a:srgbClr>
              </a:solidFill>
              <a:latin typeface="Verdana" panose="020B0604030504040204" pitchFamily="34" charset="0"/>
              <a:ea typeface="Verdana" panose="020B0604030504040204" pitchFamily="34" charset="0"/>
            </a:endParaRPr>
          </a:p>
          <a:p>
            <a:pPr>
              <a:defRPr/>
            </a:pPr>
            <a:r>
              <a:rPr lang="en-US" sz="2400" dirty="0">
                <a:solidFill>
                  <a:srgbClr val="FFFFFF">
                    <a:lumMod val="95000"/>
                  </a:srgbClr>
                </a:solidFill>
                <a:latin typeface="Verdana" panose="020B0604030504040204" pitchFamily="34" charset="0"/>
                <a:ea typeface="Verdana" panose="020B0604030504040204" pitchFamily="34" charset="0"/>
              </a:rPr>
              <a:t>Invitation to Fellowship Church 2026 daily schedule for Bible and prayer</a:t>
            </a:r>
          </a:p>
          <a:p>
            <a:pPr>
              <a:defRPr/>
            </a:pP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Zechariah</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–April 10 to May 15, 2026 (</a:t>
            </a: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Psalm 119</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-March 29 to August 23)</a:t>
            </a:r>
            <a:endParaRPr lang="en-US" sz="12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endParaRPr>
          </a:p>
        </p:txBody>
      </p:sp>
      <p:pic>
        <p:nvPicPr>
          <p:cNvPr id="4" name="Picture 3" descr="A person with their arms raised in the air&#10;&#10;Description automatically generated">
            <a:extLst>
              <a:ext uri="{FF2B5EF4-FFF2-40B4-BE49-F238E27FC236}">
                <a16:creationId xmlns:a16="http://schemas.microsoft.com/office/drawing/2014/main" id="{BE629133-1241-426F-B22A-5118E02B2A01}"/>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32916" y="4365670"/>
            <a:ext cx="3031950" cy="1584194"/>
          </a:xfrm>
          <a:prstGeom prst="rect">
            <a:avLst/>
          </a:prstGeom>
        </p:spPr>
      </p:pic>
    </p:spTree>
    <p:extLst>
      <p:ext uri="{BB962C8B-B14F-4D97-AF65-F5344CB8AC3E}">
        <p14:creationId xmlns:p14="http://schemas.microsoft.com/office/powerpoint/2010/main" val="2017112683"/>
      </p:ext>
    </p:extLst>
  </p:cSld>
  <p:clrMapOvr>
    <a:masterClrMapping/>
  </p:clrMapOvr>
</p:sld>
</file>

<file path=ppt/theme/theme1.xml><?xml version="1.0" encoding="utf-8"?>
<a:theme xmlns:a="http://schemas.openxmlformats.org/drawingml/2006/main" name="Theme1">
  <a:themeElements>
    <a:clrScheme name="Catering Colors">
      <a:dk1>
        <a:srgbClr val="000000"/>
      </a:dk1>
      <a:lt1>
        <a:srgbClr val="FFFFFF"/>
      </a:lt1>
      <a:dk2>
        <a:srgbClr val="44546A"/>
      </a:dk2>
      <a:lt2>
        <a:srgbClr val="E7E6E6"/>
      </a:lt2>
      <a:accent1>
        <a:srgbClr val="F14D02"/>
      </a:accent1>
      <a:accent2>
        <a:srgbClr val="FDFBF2"/>
      </a:accent2>
      <a:accent3>
        <a:srgbClr val="F49201"/>
      </a:accent3>
      <a:accent4>
        <a:srgbClr val="F4ADE4"/>
      </a:accent4>
      <a:accent5>
        <a:srgbClr val="3841A4"/>
      </a:accent5>
      <a:accent6>
        <a:srgbClr val="068145"/>
      </a:accent6>
      <a:hlink>
        <a:srgbClr val="0563C1"/>
      </a:hlink>
      <a:folHlink>
        <a:srgbClr val="954F72"/>
      </a:folHlink>
    </a:clrScheme>
    <a:fontScheme name="Custom 114">
      <a:majorFont>
        <a:latin typeface="Aharoni"/>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386A9D-4554-439F-B911-9357214AFBF1}">
  <we:reference id="wa104381063" version="1.0.0.1" store="en-US"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3705CF02DF8540BC9025A980CBE32D" ma:contentTypeVersion="8" ma:contentTypeDescription="Create a new document." ma:contentTypeScope="" ma:versionID="7b59e85c8975facf180a11ca812390b4">
  <xsd:schema xmlns:xsd="http://www.w3.org/2001/XMLSchema" xmlns:xs="http://www.w3.org/2001/XMLSchema" xmlns:p="http://schemas.microsoft.com/office/2006/metadata/properties" xmlns:ns3="f98cc253-feff-40fd-b75e-dde241986d3d" xmlns:ns4="7ea62328-f9cb-43bf-99db-6009b3f2bb1b" targetNamespace="http://schemas.microsoft.com/office/2006/metadata/properties" ma:root="true" ma:fieldsID="9c119ad8aaef6563af41b60e6a070d4d" ns3:_="" ns4:_="">
    <xsd:import namespace="f98cc253-feff-40fd-b75e-dde241986d3d"/>
    <xsd:import namespace="7ea62328-f9cb-43bf-99db-6009b3f2bb1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cc253-feff-40fd-b75e-dde241986d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a62328-f9cb-43bf-99db-6009b3f2bb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9D4569-AD80-4ADC-9EDD-472BB2761BCB}">
  <ds:schemaRefs>
    <ds:schemaRef ds:uri="http://schemas.microsoft.com/sharepoint/v3/contenttype/forms"/>
  </ds:schemaRefs>
</ds:datastoreItem>
</file>

<file path=customXml/itemProps2.xml><?xml version="1.0" encoding="utf-8"?>
<ds:datastoreItem xmlns:ds="http://schemas.openxmlformats.org/officeDocument/2006/customXml" ds:itemID="{2C26FB12-DDF0-459A-8AB5-62FB0B2C6A79}">
  <ds:schemaRefs>
    <ds:schemaRef ds:uri="7ea62328-f9cb-43bf-99db-6009b3f2bb1b"/>
    <ds:schemaRef ds:uri="f98cc253-feff-40fd-b75e-dde241986d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6207C0E-3C9C-45D4-8479-63E71002B4C9}">
  <ds:schemaRefs>
    <ds:schemaRef ds:uri="http://schemas.microsoft.com/office/infopath/2007/PartnerControls"/>
    <ds:schemaRef ds:uri="http://schemas.openxmlformats.org/package/2006/metadata/core-properties"/>
    <ds:schemaRef ds:uri="http://purl.org/dc/elements/1.1/"/>
    <ds:schemaRef ds:uri="http://www.w3.org/XML/1998/namespace"/>
    <ds:schemaRef ds:uri="f98cc253-feff-40fd-b75e-dde241986d3d"/>
    <ds:schemaRef ds:uri="http://purl.org/dc/dcmitype/"/>
    <ds:schemaRef ds:uri="http://schemas.microsoft.com/office/2006/documentManagement/types"/>
    <ds:schemaRef ds:uri="http://schemas.microsoft.com/office/2006/metadata/properties"/>
    <ds:schemaRef ds:uri="7ea62328-f9cb-43bf-99db-6009b3f2bb1b"/>
    <ds:schemaRef ds:uri="http://purl.org/dc/terms/"/>
  </ds:schemaRefs>
</ds:datastoreItem>
</file>

<file path=docProps/app.xml><?xml version="1.0" encoding="utf-8"?>
<Properties xmlns="http://schemas.openxmlformats.org/officeDocument/2006/extended-properties" xmlns:vt="http://schemas.openxmlformats.org/officeDocument/2006/docPropsVTypes">
  <Template>Theme1</Template>
  <TotalTime>32330</TotalTime>
  <Words>555</Words>
  <Application>Microsoft Office PowerPoint</Application>
  <PresentationFormat>Widescreen</PresentationFormat>
  <Paragraphs>68</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Arial</vt:lpstr>
      <vt:lpstr>Calibri</vt:lpstr>
      <vt:lpstr>Gill Sans MT</vt:lpstr>
      <vt:lpstr>Verdana</vt:lpstr>
      <vt:lpstr>Theme1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Heath</dc:creator>
  <cp:lastModifiedBy>William Heath</cp:lastModifiedBy>
  <cp:revision>87</cp:revision>
  <cp:lastPrinted>2026-05-10T11:58:02Z</cp:lastPrinted>
  <dcterms:created xsi:type="dcterms:W3CDTF">2013-07-15T20:26:40Z</dcterms:created>
  <dcterms:modified xsi:type="dcterms:W3CDTF">2026-05-10T11:59:57Z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0x010100EF3705CF02DF8540BC9025A980CBE32D</vt:lpwstr>
  </property>
</Properties>
</file>