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notesMasterIdLst>
    <p:notesMasterId r:id="rId5"/>
  </p:notesMasterIdLst>
  <p:sldIdLst>
    <p:sldId id="376" r:id="rId2"/>
    <p:sldId id="381" r:id="rId3"/>
    <p:sldId id="379" r:id="rId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163" cy="469900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6" y="0"/>
            <a:ext cx="3078163" cy="469900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2" rIns="91423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23" tIns="45712" rIns="91423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918576"/>
            <a:ext cx="3078163" cy="469900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6" y="8918576"/>
            <a:ext cx="3078163" cy="469900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Fellowship Church by Bill Heath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51A55-303F-4D54-AB99-832332D3BB8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Notes:  Core Scriptures to profit the souls of women with God's design, purpose, and beauty.  Genesis 1:27, Proverbs 31, Matthew 19:4, Romans 16:1-16, Ephesians 5:22-33, 1 Peter 3:1-7</a:t>
            </a:r>
          </a:p>
        </p:txBody>
      </p:sp>
    </p:spTree>
    <p:extLst>
      <p:ext uri="{BB962C8B-B14F-4D97-AF65-F5344CB8AC3E}">
        <p14:creationId xmlns:p14="http://schemas.microsoft.com/office/powerpoint/2010/main" val="274143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5B67A-261F-9DE2-01F4-59766EB60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86B47-F04F-B032-5DF6-8D446B579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2B05A-85D2-0B7B-8AD9-202775A37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83920-9796-51D7-7B01-4D3EE2469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46A3B-85BA-41E0-3E7D-D9310EBB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0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0C598-BE26-A80B-0421-F1DB3A249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FA8D7-95A0-8DD1-EEAE-F672E3F23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29B2C-1ECB-2C63-5849-5FC6D25B0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C0C92-6A66-42CE-7D8C-8B28F9A9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E2458-12BE-2EA7-AFB3-C6C566D24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7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1F562-B015-29AE-E68D-EFA1192ABC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0733EA-5D0A-426F-3B5C-3F2D18B27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2CC72-024A-43EA-BF05-67E22683F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6518-33A4-4532-1F2D-23A95CBFF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391F5-09BE-D072-E6C8-D4B52F99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4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6E646-2988-0016-83C8-ABBCC4160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D27B3-9EB6-554C-DC5F-B0AFF5BFA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8C58E-59EF-A80D-8A92-4C706C6E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09AE1-587A-B9A0-7536-7619B235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45967-ED14-C0B2-E816-FD76E38F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6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B252F-E9F8-BEFE-E9AE-7E37A961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CAC0E-0E4E-9770-AA4F-17A9E007C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010F5-956E-532C-D62B-1EFB3D64F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51D6A-13B2-4634-882C-51D5BB896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D65DB-599C-478A-4EF1-D72ED7E6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6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E8597-4776-2EBC-2786-AB3A655EF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893AE-3EC4-9FBF-58A0-269E4ABDF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8B258-33A4-9EDA-D199-A2A61B257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1376C-F755-7D1B-63F2-7723EBA20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10ADB-C96D-71AA-2670-A894894DD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3B9D3-10CE-946A-C332-6C74ADEE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9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545BD-8620-2E66-A3D4-F0A7ED63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C2867-03F6-1394-4E3C-53C535106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59B24-07FD-BF6D-5FEA-D3F2FCFD7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7EE568-E5A6-6D85-D7D9-EEA86715F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3C2469-4709-B49E-67F5-BC86510DA3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39F942-C2FA-A491-6711-8AE66C9C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190FC4-6AEF-8B96-5C2B-36CD9A04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B44438-44CE-DE86-0DC8-EBADDC931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3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3C6A5-DC17-8DFC-8CAC-9B9C8DD07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BE22BF-B2E4-0075-316E-353EE5B71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6168DB-DDBA-D74F-01C9-2801256FF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DB4DE-C342-5C40-C8F5-53E8B40F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93AEC7-2627-7021-F79E-BC57259D0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61FD6-4987-E19E-1FC7-9F1CD4AA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7F659-64E4-FC20-3A9E-1FAE44F4B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A24DC-F02D-1BF9-8DFE-D8577A860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AA109-5826-3716-750F-4F8B49FE1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15675-6163-1F32-8880-123F09C8B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BD302-85C7-639A-4C77-F1B19282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09919-FAFA-6AE6-505C-1208FC89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B3E96-0BC3-C140-64E7-16272250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9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FE0E4-325B-1AE4-6DA5-F7B5DED9E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68FD5C-1C6C-2DF5-40C9-FF8DDB2B1C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EF42D-6042-2014-44AC-5AE0DD0EC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DF341-5281-90C2-8579-F6675416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9/25/2024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48D91-356D-C664-7BDE-B9305B84B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8FEE8-F0DF-4403-F170-7E5B96E62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5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C5926E-5C15-E9CC-DA68-B6349B0E4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323C2-3787-4536-916E-1191EFEFF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A4ADE-A51F-F14D-6E7C-2B6CDADE0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9/25/2024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86461-30A0-FC14-92B4-50ABD51C2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B6BA9-84F9-9FF4-92AA-3CBB92D1E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73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E5C6185-BA62-417B-B11E-D6CE654AE4F5}"/>
              </a:ext>
            </a:extLst>
          </p:cNvPr>
          <p:cNvSpPr txBox="1"/>
          <p:nvPr/>
        </p:nvSpPr>
        <p:spPr>
          <a:xfrm>
            <a:off x="0" y="0"/>
            <a:ext cx="1209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Fellowship Church,  Oct 2, 2024                                                                                                      B. Heath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B6C924B-D136-B41C-57F2-9E15057EF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2799" y="121920"/>
            <a:ext cx="5476241" cy="1194079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Straight and Balanced</a:t>
            </a:r>
          </a:p>
          <a:p>
            <a:r>
              <a:rPr lang="en-US" sz="1800" dirty="0"/>
              <a:t>(Luke 3:4-6)</a:t>
            </a:r>
          </a:p>
          <a:p>
            <a:r>
              <a:rPr lang="en-US" dirty="0"/>
              <a:t>Biblical characters (Hebrews 11:1-3, 6, 39-40)</a:t>
            </a:r>
          </a:p>
        </p:txBody>
      </p:sp>
      <p:pic>
        <p:nvPicPr>
          <p:cNvPr id="4098" name="Picture 2" descr="Image result for balance">
            <a:extLst>
              <a:ext uri="{FF2B5EF4-FFF2-40B4-BE49-F238E27FC236}">
                <a16:creationId xmlns:a16="http://schemas.microsoft.com/office/drawing/2014/main" id="{94A68CC1-A35B-E44A-258F-98BB866D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093" y="1594617"/>
            <a:ext cx="2130894" cy="2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umbline Bible">
            <a:extLst>
              <a:ext uri="{FF2B5EF4-FFF2-40B4-BE49-F238E27FC236}">
                <a16:creationId xmlns:a16="http://schemas.microsoft.com/office/drawing/2014/main" id="{9EEDE0C2-EE51-FBC3-E1C7-6D92032E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62" y="1605280"/>
            <a:ext cx="2425197" cy="242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485E64-3BDB-27A6-C3D9-F275AD723DA6}"/>
              </a:ext>
            </a:extLst>
          </p:cNvPr>
          <p:cNvSpPr txBox="1"/>
          <p:nvPr/>
        </p:nvSpPr>
        <p:spPr>
          <a:xfrm>
            <a:off x="9763197" y="4372692"/>
            <a:ext cx="24288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Deut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25:13-16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20:10, Dan 5:25-28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r>
              <a:rPr lang="en-US" sz="2000" dirty="0"/>
              <a:t>NT:  Hebrews12:1</a:t>
            </a:r>
          </a:p>
          <a:p>
            <a:r>
              <a:rPr lang="en-US" sz="2000" dirty="0"/>
              <a:t>1 Cor 3:11-15, </a:t>
            </a:r>
          </a:p>
          <a:p>
            <a:r>
              <a:rPr lang="en-US" sz="2000" dirty="0"/>
              <a:t>Philippians 4:5, </a:t>
            </a:r>
          </a:p>
          <a:p>
            <a:r>
              <a:rPr lang="en-US" sz="2000" dirty="0"/>
              <a:t>James 3:17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EF026-F07A-9A8D-74F7-DB7139A5BCC1}"/>
              </a:ext>
            </a:extLst>
          </p:cNvPr>
          <p:cNvSpPr txBox="1"/>
          <p:nvPr/>
        </p:nvSpPr>
        <p:spPr>
          <a:xfrm>
            <a:off x="222469" y="4366261"/>
            <a:ext cx="27882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Ps 5:8,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4:25-27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Amos 7:7-8, Is 28:13, 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NT:  Mt 3:3, Acts 9:11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Hebrews 12:13, Jude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1 Cor 15:1-4, 2 Tim 3:10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John 7:16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B1BFC7-F1FB-7C24-B2DD-713F88A233D1}"/>
              </a:ext>
            </a:extLst>
          </p:cNvPr>
          <p:cNvSpPr txBox="1"/>
          <p:nvPr/>
        </p:nvSpPr>
        <p:spPr>
          <a:xfrm>
            <a:off x="2905760" y="1451055"/>
            <a:ext cx="6871573" cy="532453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#1 – Abel’s Faith &amp; Innocent Blood (Heb 11:4, Gen 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#2 – Walking with God &amp; with Enoch (Heb 11:5-6, Gen 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Gill Sans MT"/>
              </a:rPr>
              <a:t>#3 – Secure on the Ark with Noah (Heb 11:7, Gen 6-11)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#4a – Faith with Abraham (Heb 11:8-19, Gen 12-23)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Gill Sans MT"/>
              </a:rPr>
              <a:t>#4b – Faith with Sarah (Heb 11:11-12, 1 Peter 3:6)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Gill Sans MT"/>
              </a:rPr>
              <a:t>#4c – OT &amp; NT Strangers &amp; Pilgrims (Heb 11:13-16, 1 Pe 2:11)</a:t>
            </a:r>
            <a:endParaRPr lang="en-US" sz="2000" dirty="0">
              <a:solidFill>
                <a:schemeClr val="bg1"/>
              </a:solidFill>
              <a:highlight>
                <a:srgbClr val="FFFF00"/>
              </a:highlight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Gill Sans MT"/>
              </a:rPr>
              <a:t>#5 –  Faith &amp; Laughter with Isaac (Heb 11:17-19, Gen 18-24</a:t>
            </a:r>
            <a:r>
              <a:rPr lang="en-US" sz="2000" dirty="0">
                <a:solidFill>
                  <a:schemeClr val="bg1"/>
                </a:solidFill>
                <a:latin typeface="Gill Sans MT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Gill Sans MT"/>
              </a:rPr>
              <a:t>#6 –  Your Faith with Jacob/Israel (Heb 11:20-21, Gen 25-36)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00"/>
                </a:highlight>
                <a:uLnTx/>
                <a:uFillTx/>
                <a:latin typeface="Gill Sans MT"/>
                <a:ea typeface="+mn-ea"/>
                <a:cs typeface="+mn-cs"/>
              </a:rPr>
              <a:t>#7 –  Faith with Joseph beyond Death (Heb 11:22, Gen 37- 50)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#8 –  Faith with Moses (Heb 11:23-29, Exodus-</a:t>
            </a:r>
            <a:r>
              <a:rPr lang="en-US" sz="2000" dirty="0" err="1">
                <a:solidFill>
                  <a:srgbClr val="FFFFFF"/>
                </a:solidFill>
                <a:latin typeface="Gill Sans MT"/>
              </a:rPr>
              <a:t>Deut</a:t>
            </a:r>
            <a:r>
              <a:rPr lang="en-US" sz="2000" dirty="0">
                <a:solidFill>
                  <a:srgbClr val="FFFFFF"/>
                </a:solidFill>
                <a:latin typeface="Gill Sans MT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#9 –  Faith with Joshua (Heb 11:30, Joshua)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#10 – Faith with Rahab (Heb 11:31, Joshua 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#11 – Faith with the Judges (Heb 11:32, Judges)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#12 – Faith with David (Heb 11:32, 2 Samuel, 1 Chr)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#13 – Faith with Samuel (Heb 11:32, 1 Samuel)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#14 – Faith with the Prophets (Heb 11:32-38, Is-Malachi)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#15 – Faith for All (Heb 11:39-40, Old Testament saints)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839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A50065-AA3E-9593-9D58-A34E7417329B}"/>
              </a:ext>
            </a:extLst>
          </p:cNvPr>
          <p:cNvSpPr txBox="1"/>
          <p:nvPr/>
        </p:nvSpPr>
        <p:spPr>
          <a:xfrm>
            <a:off x="314191" y="40641"/>
            <a:ext cx="11421378" cy="432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400" kern="1200" dirty="0">
                <a:solidFill>
                  <a:schemeClr val="bg1"/>
                </a:solidFill>
                <a:highlight>
                  <a:srgbClr val="FFFF00"/>
                </a:highlight>
                <a:ea typeface="+mj-ea"/>
                <a:cs typeface="+mj-cs"/>
              </a:rPr>
              <a:t>By Faith with Joseph beyond Death (Genesis 50:24-25, in the context of Genesis 37-50)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382B83-0FA4-1EE7-EC82-14A8F28CB709}"/>
              </a:ext>
            </a:extLst>
          </p:cNvPr>
          <p:cNvSpPr txBox="1"/>
          <p:nvPr/>
        </p:nvSpPr>
        <p:spPr>
          <a:xfrm>
            <a:off x="3057515" y="2157247"/>
            <a:ext cx="2894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Genesis 37:7-9,  two dreams</a:t>
            </a:r>
          </a:p>
          <a:p>
            <a:r>
              <a:rPr lang="en-US" dirty="0"/>
              <a:t>Genesis 37:11-36, pit &amp; sold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760B52-108B-89FD-433C-CEB92C28B83C}"/>
              </a:ext>
            </a:extLst>
          </p:cNvPr>
          <p:cNvSpPr txBox="1"/>
          <p:nvPr/>
        </p:nvSpPr>
        <p:spPr>
          <a:xfrm>
            <a:off x="5468137" y="3088640"/>
            <a:ext cx="10952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Genesis</a:t>
            </a:r>
          </a:p>
          <a:p>
            <a:r>
              <a:rPr lang="en-US" dirty="0"/>
              <a:t>50:24-26</a:t>
            </a:r>
          </a:p>
          <a:p>
            <a:r>
              <a:rPr lang="en-US" dirty="0"/>
              <a:t>Joseph’s</a:t>
            </a:r>
          </a:p>
          <a:p>
            <a:r>
              <a:rPr lang="en-US" dirty="0"/>
              <a:t>Last words  of faith for deliver-</a:t>
            </a:r>
            <a:r>
              <a:rPr lang="en-US" dirty="0" err="1"/>
              <a:t>ance</a:t>
            </a:r>
            <a:r>
              <a:rPr lang="en-US" dirty="0"/>
              <a:t> and bones</a:t>
            </a:r>
          </a:p>
          <a:p>
            <a:r>
              <a:rPr lang="en-US" dirty="0"/>
              <a:t>repeated</a:t>
            </a:r>
          </a:p>
          <a:p>
            <a:r>
              <a:rPr lang="en-US" dirty="0"/>
              <a:t>in Hebrews </a:t>
            </a:r>
          </a:p>
          <a:p>
            <a:r>
              <a:rPr lang="en-US" dirty="0"/>
              <a:t>11:22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18F8E4-47B6-0422-DFF5-D45021AF7110}"/>
              </a:ext>
            </a:extLst>
          </p:cNvPr>
          <p:cNvSpPr txBox="1"/>
          <p:nvPr/>
        </p:nvSpPr>
        <p:spPr>
          <a:xfrm>
            <a:off x="1949946" y="3142506"/>
            <a:ext cx="11541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Genesis </a:t>
            </a:r>
          </a:p>
          <a:p>
            <a:r>
              <a:rPr lang="en-US" dirty="0"/>
              <a:t>48-49, </a:t>
            </a:r>
          </a:p>
          <a:p>
            <a:r>
              <a:rPr lang="en-US" dirty="0"/>
              <a:t>Jacob blesses Joseph’s 2 sons and Joseph’s 11 brothers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56234C-BC51-F8D6-ACDA-3CFBD64318E8}"/>
              </a:ext>
            </a:extLst>
          </p:cNvPr>
          <p:cNvSpPr txBox="1"/>
          <p:nvPr/>
        </p:nvSpPr>
        <p:spPr>
          <a:xfrm>
            <a:off x="-9942" y="6196094"/>
            <a:ext cx="3485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Genesis 42-47,  11 brothers</a:t>
            </a:r>
          </a:p>
          <a:p>
            <a:r>
              <a:rPr lang="en-US" dirty="0"/>
              <a:t>bow and father Jacob’s reunion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D671D0-BA35-9A17-C6CF-9C5CA92BAA51}"/>
              </a:ext>
            </a:extLst>
          </p:cNvPr>
          <p:cNvSpPr txBox="1"/>
          <p:nvPr/>
        </p:nvSpPr>
        <p:spPr>
          <a:xfrm>
            <a:off x="6400800" y="2203317"/>
            <a:ext cx="5658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 39-40, Potiphar’s wife &amp; prison (butler &amp; baker)  </a:t>
            </a:r>
          </a:p>
          <a:p>
            <a:r>
              <a:rPr lang="en-US" dirty="0"/>
              <a:t>Gen 41, Pharoah’s 2 dreams  of 7’s &amp; famine (cows &amp; corn)</a:t>
            </a:r>
          </a:p>
        </p:txBody>
      </p:sp>
      <p:pic>
        <p:nvPicPr>
          <p:cNvPr id="1026" name="Picture 2" descr="Image result for joseph in the bible">
            <a:extLst>
              <a:ext uri="{FF2B5EF4-FFF2-40B4-BE49-F238E27FC236}">
                <a16:creationId xmlns:a16="http://schemas.microsoft.com/office/drawing/2014/main" id="{1ACD411A-B498-BAA5-8C6F-FA6528756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572" y="656249"/>
            <a:ext cx="1370131" cy="156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joseph in the bible">
            <a:extLst>
              <a:ext uri="{FF2B5EF4-FFF2-40B4-BE49-F238E27FC236}">
                <a16:creationId xmlns:a16="http://schemas.microsoft.com/office/drawing/2014/main" id="{99CBF925-769E-03C1-CD22-0CB1C14EA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607" y="634382"/>
            <a:ext cx="1204066" cy="156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Joseph and Potiphar's Wife, 1645 - 1648 - Bartolome Esteban Murillo ...">
            <a:extLst>
              <a:ext uri="{FF2B5EF4-FFF2-40B4-BE49-F238E27FC236}">
                <a16:creationId xmlns:a16="http://schemas.microsoft.com/office/drawing/2014/main" id="{A5A5C8BB-9960-3186-46AA-9CE31D088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504" y="664295"/>
            <a:ext cx="2038576" cy="157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“Am I in the Place of God?”—Joseph (Genesis 45) | Bible pictures ...">
            <a:extLst>
              <a:ext uri="{FF2B5EF4-FFF2-40B4-BE49-F238E27FC236}">
                <a16:creationId xmlns:a16="http://schemas.microsoft.com/office/drawing/2014/main" id="{0677FEEE-8A98-4109-A427-A645BFB4F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623" y="695918"/>
            <a:ext cx="1576909" cy="157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4DC7BF6-D9C0-2D02-ADF7-E9C494EA45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7664" y="656248"/>
            <a:ext cx="1104065" cy="1568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4308E70-E325-251F-DCEB-3392A80433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613" y="3220720"/>
            <a:ext cx="1763793" cy="1364540"/>
          </a:xfrm>
          <a:prstGeom prst="rect">
            <a:avLst/>
          </a:prstGeom>
        </p:spPr>
      </p:pic>
      <p:pic>
        <p:nvPicPr>
          <p:cNvPr id="1040" name="Picture 16" descr="Image result for Joseph Egypt Bible">
            <a:extLst>
              <a:ext uri="{FF2B5EF4-FFF2-40B4-BE49-F238E27FC236}">
                <a16:creationId xmlns:a16="http://schemas.microsoft.com/office/drawing/2014/main" id="{7A49825D-A83A-1600-F0AF-26CD247A9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6" y="4645649"/>
            <a:ext cx="1787052" cy="144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C6123A-9456-7090-C3DD-B2B48DBC21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7042" y="3195904"/>
            <a:ext cx="2160885" cy="32777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D0F21F-C721-B5EC-A21D-1B6EC0AC22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1133" y="5050195"/>
            <a:ext cx="2464855" cy="16329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305DC7-F8F5-AB8F-90F3-3B1FF826CF3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95519" y="2990450"/>
            <a:ext cx="2705014" cy="36886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16DFD9-E6FD-59E3-A483-3D4C26C4B0D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81613" y="3021522"/>
            <a:ext cx="2414495" cy="1901415"/>
          </a:xfrm>
          <a:prstGeom prst="rect">
            <a:avLst/>
          </a:prstGeom>
        </p:spPr>
      </p:pic>
      <p:pic>
        <p:nvPicPr>
          <p:cNvPr id="6" name="Picture 2" descr="Image result for genesis 37 dreams">
            <a:extLst>
              <a:ext uri="{FF2B5EF4-FFF2-40B4-BE49-F238E27FC236}">
                <a16:creationId xmlns:a16="http://schemas.microsoft.com/office/drawing/2014/main" id="{A948A63D-D9E8-FCC8-6299-F904C9F2E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38" y="630217"/>
            <a:ext cx="2894486" cy="208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818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318C74-0FBC-DA1A-B297-66372CB20C0D}"/>
              </a:ext>
            </a:extLst>
          </p:cNvPr>
          <p:cNvSpPr txBox="1"/>
          <p:nvPr/>
        </p:nvSpPr>
        <p:spPr>
          <a:xfrm>
            <a:off x="172718" y="132080"/>
            <a:ext cx="11856722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bg1"/>
                </a:solidFill>
                <a:latin typeface="Gill Sans MT"/>
              </a:rPr>
              <a:t>		</a:t>
            </a:r>
            <a:r>
              <a:rPr lang="en-US" sz="3200" dirty="0">
                <a:solidFill>
                  <a:schemeClr val="bg1"/>
                </a:solidFill>
                <a:highlight>
                  <a:srgbClr val="FFFF00"/>
                </a:highlight>
                <a:latin typeface="Gill Sans MT"/>
              </a:rPr>
              <a:t>By Faith with Joseph beyond Death (Hebrews 11:22)</a:t>
            </a:r>
          </a:p>
          <a:p>
            <a:pPr algn="ctr"/>
            <a:endParaRPr lang="en-US" sz="1000" dirty="0">
              <a:solidFill>
                <a:schemeClr val="bg1"/>
              </a:solidFill>
              <a:highlight>
                <a:srgbClr val="FFFF00"/>
              </a:highlight>
              <a:latin typeface="Gill Sans MT"/>
            </a:endParaRPr>
          </a:p>
          <a:p>
            <a:endParaRPr lang="en-US" sz="1400" b="1" dirty="0"/>
          </a:p>
          <a:p>
            <a:r>
              <a:rPr lang="en-US" sz="2400" b="1" dirty="0"/>
              <a:t>Text:  Heb 11:22  By </a:t>
            </a:r>
            <a:r>
              <a:rPr lang="en-US" sz="2400" b="1" u="sng" dirty="0"/>
              <a:t>faith Joseph</a:t>
            </a:r>
            <a:r>
              <a:rPr lang="en-US" sz="2400" b="1" dirty="0"/>
              <a:t>, </a:t>
            </a:r>
            <a:r>
              <a:rPr lang="en-US" sz="2400" b="1" u="sng" dirty="0"/>
              <a:t>when he died</a:t>
            </a:r>
            <a:r>
              <a:rPr lang="en-US" sz="2400" b="1" dirty="0"/>
              <a:t>, made </a:t>
            </a:r>
            <a:r>
              <a:rPr lang="en-US" sz="2400" b="1" u="sng" dirty="0"/>
              <a:t>mention of the departing </a:t>
            </a:r>
          </a:p>
          <a:p>
            <a:r>
              <a:rPr lang="en-US" sz="2400" b="1" dirty="0"/>
              <a:t>          </a:t>
            </a:r>
            <a:r>
              <a:rPr lang="en-US" sz="2400" b="1" u="sng" dirty="0"/>
              <a:t>of the children of Israel</a:t>
            </a:r>
            <a:r>
              <a:rPr lang="en-US" sz="2400" b="1" dirty="0"/>
              <a:t>; </a:t>
            </a:r>
            <a:r>
              <a:rPr lang="en-US" sz="2400" dirty="0"/>
              <a:t>and </a:t>
            </a:r>
            <a:r>
              <a:rPr lang="en-US" sz="2400" b="1" u="sng" dirty="0"/>
              <a:t>gave commandment concerning his bones</a:t>
            </a:r>
            <a:r>
              <a:rPr lang="en-US" sz="2400" b="1" dirty="0"/>
              <a:t>.</a:t>
            </a:r>
          </a:p>
          <a:p>
            <a:r>
              <a:rPr lang="en-US" sz="1400" dirty="0"/>
              <a:t>  </a:t>
            </a:r>
          </a:p>
          <a:p>
            <a:r>
              <a:rPr lang="en-US" sz="2400" b="1" dirty="0"/>
              <a:t>Old Testament: </a:t>
            </a:r>
            <a:r>
              <a:rPr lang="en-US" sz="2400" dirty="0"/>
              <a:t> Genesis 15:13-16 (400 years later, the Ammonites), 50:24-26, Joshua 24:32</a:t>
            </a:r>
          </a:p>
          <a:p>
            <a:r>
              <a:rPr lang="en-US" sz="2400" dirty="0"/>
              <a:t>(bones buried at Shechem </a:t>
            </a:r>
            <a:r>
              <a:rPr lang="en-US" sz="2400" dirty="0" err="1"/>
              <a:t>btwn</a:t>
            </a:r>
            <a:r>
              <a:rPr lang="en-US" sz="2400" dirty="0"/>
              <a:t> Mt Gerizim-bless and Mt </a:t>
            </a:r>
            <a:r>
              <a:rPr lang="en-US" sz="2400" dirty="0" err="1"/>
              <a:t>Ebal</a:t>
            </a:r>
            <a:r>
              <a:rPr lang="en-US" sz="2400" dirty="0"/>
              <a:t>-curse, the valley of decision) </a:t>
            </a:r>
          </a:p>
          <a:p>
            <a:r>
              <a:rPr lang="en-US" sz="2400" dirty="0"/>
              <a:t>Ezekiel 1:14, 20 (Noah, Daniel, and Job), Matthew 11:11 (John the baptizer)</a:t>
            </a:r>
          </a:p>
          <a:p>
            <a:endParaRPr lang="en-US" sz="2400" b="1" dirty="0"/>
          </a:p>
          <a:p>
            <a:r>
              <a:rPr lang="en-US" sz="2400" b="1" dirty="0"/>
              <a:t>New Testament:  </a:t>
            </a:r>
            <a:r>
              <a:rPr lang="en-US" sz="2400" dirty="0"/>
              <a:t>Hebrews 11:10, 1 Cor 15, Paul:  End strong,  Appointed unto man,  I buffet my body.   </a:t>
            </a:r>
            <a:r>
              <a:rPr lang="en-US" sz="2400"/>
              <a:t>1 Peter 2:5, 2 </a:t>
            </a:r>
            <a:r>
              <a:rPr lang="en-US" sz="2400" dirty="0"/>
              <a:t>Peter 1: 13-14,  John in Revelation 22: 20-21,  Jude 24-25,  James:   </a:t>
            </a:r>
            <a:endParaRPr lang="en-US" sz="1200" dirty="0"/>
          </a:p>
          <a:p>
            <a:endParaRPr lang="en-US" sz="2400" b="1" dirty="0"/>
          </a:p>
          <a:p>
            <a:r>
              <a:rPr lang="en-US" sz="2400" b="1" dirty="0"/>
              <a:t>Straight and balanced truth</a:t>
            </a:r>
            <a:r>
              <a:rPr lang="en-US" sz="2400" dirty="0"/>
              <a:t>:   Israel is in the valley of decision where they laid the bones of Joseph, as we are today in the New Testament with better promises.  </a:t>
            </a:r>
          </a:p>
          <a:p>
            <a:endParaRPr lang="en-US" sz="1200" dirty="0"/>
          </a:p>
          <a:p>
            <a:r>
              <a:rPr lang="en-US" sz="2400" b="1" dirty="0"/>
              <a:t>Application:  </a:t>
            </a:r>
            <a:r>
              <a:rPr lang="en-US" sz="2400" dirty="0"/>
              <a:t>Christ-followers learn from Joseph’s knowing the best this world offers is strangely dim to the glory prepared for the children of God.  In death, I look forward to the promised land of New Jerusalem, as Joseph looks forward to Christ’s reign on earth from Jerusalem.       </a:t>
            </a:r>
          </a:p>
        </p:txBody>
      </p:sp>
    </p:spTree>
    <p:extLst>
      <p:ext uri="{BB962C8B-B14F-4D97-AF65-F5344CB8AC3E}">
        <p14:creationId xmlns:p14="http://schemas.microsoft.com/office/powerpoint/2010/main" val="252448691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atering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14D02"/>
      </a:accent1>
      <a:accent2>
        <a:srgbClr val="FDFBF2"/>
      </a:accent2>
      <a:accent3>
        <a:srgbClr val="F49201"/>
      </a:accent3>
      <a:accent4>
        <a:srgbClr val="F4ADE4"/>
      </a:accent4>
      <a:accent5>
        <a:srgbClr val="3841A4"/>
      </a:accent5>
      <a:accent6>
        <a:srgbClr val="068145"/>
      </a:accent6>
      <a:hlink>
        <a:srgbClr val="0563C1"/>
      </a:hlink>
      <a:folHlink>
        <a:srgbClr val="954F72"/>
      </a:folHlink>
    </a:clrScheme>
    <a:fontScheme name="Custom 114">
      <a:majorFont>
        <a:latin typeface="Aharoni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56969</TotalTime>
  <Words>688</Words>
  <Application>Microsoft Office PowerPoint</Application>
  <PresentationFormat>Widescreen</PresentationFormat>
  <Paragraphs>70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Aharoni</vt:lpstr>
      <vt:lpstr>Arial</vt:lpstr>
      <vt:lpstr>Calibri</vt:lpstr>
      <vt:lpstr>Gill Sans MT</vt:lpstr>
      <vt:lpstr>Theme1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Bill Heath</cp:lastModifiedBy>
  <cp:revision>1458</cp:revision>
  <cp:lastPrinted>2024-09-25T21:45:34Z</cp:lastPrinted>
  <dcterms:created xsi:type="dcterms:W3CDTF">2013-07-15T20:26:40Z</dcterms:created>
  <dcterms:modified xsi:type="dcterms:W3CDTF">2024-09-25T21:45:49Z</dcterms:modified>
</cp:coreProperties>
</file>