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6"/>
  </p:notesMasterIdLst>
  <p:sldIdLst>
    <p:sldId id="364" r:id="rId2"/>
    <p:sldId id="366" r:id="rId3"/>
    <p:sldId id="368" r:id="rId4"/>
    <p:sldId id="263" r:id="rId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B67A-261F-9DE2-01F4-59766EB60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86B47-F04F-B032-5DF6-8D446B579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B05A-85D2-0B7B-8AD9-202775A3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3920-9796-51D7-7B01-4D3EE246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46A3B-85BA-41E0-3E7D-D9310EB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0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C598-BE26-A80B-0421-F1DB3A24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FA8D7-95A0-8DD1-EEAE-F672E3F2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9B2C-1ECB-2C63-5849-5FC6D25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0C92-6A66-42CE-7D8C-8B28F9A9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E2458-12BE-2EA7-AFB3-C6C566D2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7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F562-B015-29AE-E68D-EFA1192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33EA-5D0A-426F-3B5C-3F2D18B27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CC72-024A-43EA-BF05-67E22683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6518-33A4-4532-1F2D-23A95CBF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91F5-09BE-D072-E6C8-D4B52F9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E646-2988-0016-83C8-ABBCC416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27B3-9EB6-554C-DC5F-B0AFF5BF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C58E-59EF-A80D-8A92-4C706C6E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09AE1-587A-B9A0-7536-7619B235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5967-ED14-C0B2-E816-FD76E38F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252F-E9F8-BEFE-E9AE-7E37A9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CAC0E-0E4E-9770-AA4F-17A9E007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10F5-956E-532C-D62B-1EFB3D64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1D6A-13B2-4634-882C-51D5BB89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D65DB-599C-478A-4EF1-D72ED7E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8597-4776-2EBC-2786-AB3A655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93AE-3EC4-9FBF-58A0-269E4ABDF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8B258-33A4-9EDA-D199-A2A61B25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376C-F755-7D1B-63F2-7723EBA2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0ADB-C96D-71AA-2670-A89489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B9D3-10CE-946A-C332-6C74ADEE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45BD-8620-2E66-A3D4-F0A7ED6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2867-03F6-1394-4E3C-53C535106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59B24-07FD-BF6D-5FEA-D3F2FCFD7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EE568-E5A6-6D85-D7D9-EEA86715F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C2469-4709-B49E-67F5-BC86510DA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F942-C2FA-A491-6711-8AE66C9C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90FC4-6AEF-8B96-5C2B-36CD9A0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44438-44CE-DE86-0DC8-EBADDC93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3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C6A5-DC17-8DFC-8CAC-9B9C8DD0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E22BF-B2E4-0075-316E-353EE5B7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168DB-DDBA-D74F-01C9-2801256F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DB4DE-C342-5C40-C8F5-53E8B40F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3AEC7-2627-7021-F79E-BC57259D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61FD6-4987-E19E-1FC7-9F1CD4AA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7F659-64E4-FC20-3A9E-1FAE44F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24DC-F02D-1BF9-8DFE-D8577A86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A109-5826-3716-750F-4F8B49FE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15675-6163-1F32-8880-123F09C8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BD302-85C7-639A-4C77-F1B19282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09919-FAFA-6AE6-505C-1208FC8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3E96-0BC3-C140-64E7-1627225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E0E4-325B-1AE4-6DA5-F7B5DED9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FD5C-1C6C-2DF5-40C9-FF8DDB2B1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F42D-6042-2014-44AC-5AE0DD0EC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DF341-5281-90C2-8579-F6675416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8D91-356D-C664-7BDE-B9305B84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EE8-F0DF-4403-F170-7E5B96E6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5926E-5C15-E9CC-DA68-B6349B0E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23C2-3787-4536-916E-1191EFEF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4ADE-A51F-F14D-6E7C-2B6CDADE0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86461-30A0-FC14-92B4-50ABD5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B6BA9-84F9-9FF4-92AA-3CBB92D1E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73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Onward%20Christian%20Soldiers%20Hymn%20History&amp;mid=BEA682CB8CD64610CD9CBEA682CB8CD64610CD9C&amp;ajaxhist=0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750412" y="5991090"/>
            <a:ext cx="5233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July 26,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336313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1225725"/>
            <a:ext cx="5896946" cy="450700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(5 of 7)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Preparing to put on the armor of God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8414D9-10C1-A7CA-68F7-458A3690EF43}"/>
              </a:ext>
            </a:extLst>
          </p:cNvPr>
          <p:cNvSpPr txBox="1"/>
          <p:nvPr/>
        </p:nvSpPr>
        <p:spPr>
          <a:xfrm>
            <a:off x="8376188" y="338570"/>
            <a:ext cx="3815812" cy="5531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buNone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God’s Way</a:t>
            </a:r>
          </a:p>
          <a:p>
            <a:pPr marL="0" marR="0">
              <a:lnSpc>
                <a:spcPct val="150000"/>
              </a:lnSpc>
              <a:buNone/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1 Cor 16:13-14</a:t>
            </a:r>
          </a:p>
          <a:p>
            <a:pPr marL="0" marR="0">
              <a:lnSpc>
                <a:spcPct val="150000"/>
              </a:lnSpc>
              <a:buNone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aseline="300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Watch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aseline="300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 fast </a:t>
            </a:r>
            <a:r>
              <a:rPr 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faith</a:t>
            </a:r>
          </a:p>
          <a:p>
            <a:pPr marL="0" marR="0">
              <a:lnSpc>
                <a:spcPct val="150000"/>
              </a:lnSpc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quit you like men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2400" baseline="300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charity</a:t>
            </a:r>
          </a:p>
          <a:p>
            <a:pPr>
              <a:lnSpc>
                <a:spcPct val="150000"/>
              </a:lnSpc>
            </a:pPr>
            <a:endParaRPr lang="en-US" sz="1050" b="1" baseline="30000" dirty="0">
              <a:latin typeface="Verdana" panose="020B0604030504040204" pitchFamily="34" charset="0"/>
              <a:ea typeface="Verdana" panose="020B0604030504040204" pitchFamily="34" charset="0"/>
              <a:cs typeface="Wingdings 3" panose="05040102010807070707" pitchFamily="18" charset="2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A202-B113-E299-970F-8A93D4B4442B}"/>
              </a:ext>
            </a:extLst>
          </p:cNvPr>
          <p:cNvSpPr txBox="1"/>
          <p:nvPr/>
        </p:nvSpPr>
        <p:spPr>
          <a:xfrm>
            <a:off x="105339" y="219458"/>
            <a:ext cx="4984057" cy="5419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Man’s Way</a:t>
            </a:r>
          </a:p>
          <a:p>
            <a:pPr>
              <a:lnSpc>
                <a:spcPct val="150000"/>
              </a:lnSpc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1 Samuel 4:9</a:t>
            </a:r>
          </a:p>
          <a:p>
            <a:pPr>
              <a:lnSpc>
                <a:spcPct val="150000"/>
              </a:lnSpc>
            </a:pPr>
            <a:endParaRPr 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quit yourselves like men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O ye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Philistines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quit yourselves like men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2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fight</a:t>
            </a:r>
          </a:p>
          <a:p>
            <a:pPr>
              <a:lnSpc>
                <a:spcPct val="150000"/>
              </a:lnSpc>
            </a:pPr>
            <a:endParaRPr lang="en-U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2C27F-C93E-690D-0F27-79C543CF7C43}"/>
              </a:ext>
            </a:extLst>
          </p:cNvPr>
          <p:cNvSpPr txBox="1"/>
          <p:nvPr/>
        </p:nvSpPr>
        <p:spPr>
          <a:xfrm>
            <a:off x="5125827" y="219458"/>
            <a:ext cx="3169087" cy="635488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Wisdom</a:t>
            </a:r>
          </a:p>
          <a:p>
            <a:pPr algn="ctr">
              <a:lnSpc>
                <a:spcPct val="150000"/>
              </a:lnSpc>
            </a:pP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Proverbs 31</a:t>
            </a:r>
          </a:p>
          <a:p>
            <a:pPr>
              <a:lnSpc>
                <a:spcPct val="150000"/>
              </a:lnSpc>
            </a:pPr>
            <a:endParaRPr lang="en-US" sz="1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1-9: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king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      a man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      a husband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(11-12, 23, 28)</a:t>
            </a:r>
          </a:p>
          <a:p>
            <a:pPr>
              <a:lnSpc>
                <a:spcPct val="150000"/>
              </a:lnSpc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10-31: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queen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          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woman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           the wife of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                 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&amp;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children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6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76D2E-FAD9-3A97-6C07-3B3EF892D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119D80A-B6BF-09D3-0E49-36A7FC8C643B}"/>
              </a:ext>
            </a:extLst>
          </p:cNvPr>
          <p:cNvSpPr txBox="1"/>
          <p:nvPr/>
        </p:nvSpPr>
        <p:spPr>
          <a:xfrm>
            <a:off x="7758418" y="187750"/>
            <a:ext cx="4379697" cy="6752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God’s Way 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SPIRITUAL-INWARD-ETERNAL</a:t>
            </a:r>
          </a:p>
          <a:p>
            <a:pPr marL="0" marR="0">
              <a:buNone/>
            </a:pPr>
            <a:endParaRPr lang="en-US" sz="14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buNone/>
            </a:pPr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1 Cor 16:13-14 (context of 1 Corinthians)</a:t>
            </a:r>
          </a:p>
          <a:p>
            <a:pPr marL="0" marR="0">
              <a:lnSpc>
                <a:spcPct val="150000"/>
              </a:lnSpc>
              <a:buNone/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lnSpc>
                <a:spcPct val="150000"/>
              </a:lnSpc>
              <a:buNone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Watch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ye, 2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fast in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the faith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</a:t>
            </a:r>
            <a:r>
              <a:rPr lang="en-US" sz="1400" b="1" u="sng" dirty="0">
                <a:latin typeface="Verdana" panose="020B0604030504040204" pitchFamily="34" charset="0"/>
                <a:ea typeface="Verdana" panose="020B0604030504040204" pitchFamily="34" charset="0"/>
              </a:rPr>
              <a:t>you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 like men, </a:t>
            </a:r>
          </a:p>
          <a:p>
            <a:pPr>
              <a:lnSpc>
                <a:spcPct val="150000"/>
              </a:lnSpc>
            </a:pPr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be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Let all your things be done with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charity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53 AD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New Testament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Greek language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Our father Abraham, the world (Ro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Grace upon grace, by Jesus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(love one another)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One way to God, all nations (separated in)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Circumcise (spiritual-heart, 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(Revelation 1-3, 22:16-21)</a:t>
            </a:r>
          </a:p>
          <a:p>
            <a:pPr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“quit” = acquit (1x). To clear one’s self of incumbent duties by full performance</a:t>
            </a:r>
          </a:p>
          <a:p>
            <a:pPr>
              <a:lnSpc>
                <a:spcPct val="150000"/>
              </a:lnSpc>
            </a:pPr>
            <a:endParaRPr lang="en-US" sz="1400" b="1" baseline="30000" dirty="0">
              <a:latin typeface="Verdana" panose="020B0604030504040204" pitchFamily="34" charset="0"/>
              <a:ea typeface="Verdana" panose="020B0604030504040204" pitchFamily="34" charset="0"/>
              <a:cs typeface="Wingdings 3" panose="05040102010807070707" pitchFamily="18" charset="2"/>
            </a:endParaRPr>
          </a:p>
          <a:p>
            <a:pPr>
              <a:lnSpc>
                <a:spcPct val="150000"/>
              </a:lnSpc>
            </a:pPr>
            <a:r>
              <a:rPr lang="en-US" sz="2000" b="1" baseline="30000" dirty="0">
                <a:latin typeface="Verdana" panose="020B0604030504040204" pitchFamily="34" charset="0"/>
                <a:ea typeface="Verdana" panose="020B0604030504040204" pitchFamily="34" charset="0"/>
                <a:cs typeface="Wingdings 3" panose="05040102010807070707" pitchFamily="18" charset="2"/>
              </a:rPr>
              <a:t>Samson- the carnal strongman – end of life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96FF41-07AC-7FB9-A32E-C26F19A79F8C}"/>
              </a:ext>
            </a:extLst>
          </p:cNvPr>
          <p:cNvSpPr txBox="1"/>
          <p:nvPr/>
        </p:nvSpPr>
        <p:spPr>
          <a:xfrm>
            <a:off x="178851" y="217504"/>
            <a:ext cx="4710389" cy="6519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Man’s Way 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PHYSICAL-OUTWARD-TEMPORARY</a:t>
            </a:r>
          </a:p>
          <a:p>
            <a:endParaRPr lang="en-US" sz="14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1 Samuel 4:9 (context of 1 Samuel 4:1-11)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Be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strong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2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</a:t>
            </a:r>
            <a:r>
              <a:rPr lang="en-US" sz="1400" b="1" u="sng" dirty="0">
                <a:latin typeface="Verdana" panose="020B0604030504040204" pitchFamily="34" charset="0"/>
                <a:ea typeface="Verdana" panose="020B0604030504040204" pitchFamily="34" charset="0"/>
              </a:rPr>
              <a:t>yourselves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 like men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/be men/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O ye Philistines,  that ye be not servants unto the Hebrews, as they have been to you: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quit </a:t>
            </a:r>
            <a:r>
              <a:rPr lang="en-US" sz="1400" b="1" u="sng" dirty="0">
                <a:latin typeface="Verdana" panose="020B0604030504040204" pitchFamily="34" charset="0"/>
                <a:ea typeface="Verdana" panose="020B0604030504040204" pitchFamily="34" charset="0"/>
              </a:rPr>
              <a:t>yourselves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 like men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, /be men/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n-US" sz="1400" baseline="30000" dirty="0">
                <a:latin typeface="Verdana" panose="020B0604030504040204" pitchFamily="34" charset="0"/>
                <a:ea typeface="Verdana" panose="020B0604030504040204" pitchFamily="34" charset="0"/>
              </a:rPr>
              <a:t>th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and </a:t>
            </a: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fight.</a:t>
            </a:r>
          </a:p>
          <a:p>
            <a:pPr>
              <a:lnSpc>
                <a:spcPct val="150000"/>
              </a:lnSpc>
            </a:pPr>
            <a:endParaRPr lang="en-US" sz="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1050 BC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Old Testament 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Hebrew language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Abraham our father (patriarchy), one land (Ro 4)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Law of Moses (10 commandments)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One God, one nation (separated outside)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Circumcise (physical and spiritual-heart, Ro 4) </a:t>
            </a:r>
          </a:p>
          <a:p>
            <a:pPr>
              <a:lnSpc>
                <a:spcPct val="150000"/>
              </a:lnSpc>
            </a:pPr>
            <a:endParaRPr 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Matthew 5-7, 19:1-9, Acts 17:30, Romans 15:4,  1 Corinthians 10:1-13 (1 Cor 10:14, 1 John 5:21)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18204-2EDE-0645-B2E0-4A87454B7557}"/>
              </a:ext>
            </a:extLst>
          </p:cNvPr>
          <p:cNvSpPr txBox="1"/>
          <p:nvPr/>
        </p:nvSpPr>
        <p:spPr>
          <a:xfrm>
            <a:off x="5024547" y="229911"/>
            <a:ext cx="2598564" cy="637360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WISDOM</a:t>
            </a:r>
          </a:p>
          <a:p>
            <a:pPr>
              <a:lnSpc>
                <a:spcPct val="150000"/>
              </a:lnSpc>
            </a:pPr>
            <a:r>
              <a:rPr lang="en-US" sz="1400" b="1" dirty="0">
                <a:latin typeface="Verdana" panose="020B0604030504040204" pitchFamily="34" charset="0"/>
                <a:ea typeface="Verdana" panose="020B0604030504040204" pitchFamily="34" charset="0"/>
              </a:rPr>
              <a:t>Proverbs 31</a:t>
            </a:r>
          </a:p>
          <a:p>
            <a:pPr>
              <a:lnSpc>
                <a:spcPct val="150000"/>
              </a:lnSpc>
            </a:pPr>
            <a:endParaRPr lang="en-US" sz="9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1-9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 king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 man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 husband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(11-12, 23, 28)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10-31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 queen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 woman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the wife of / children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950 BC</a:t>
            </a:r>
          </a:p>
          <a:p>
            <a:pPr>
              <a:lnSpc>
                <a:spcPct val="150000"/>
              </a:lnSpc>
            </a:pPr>
            <a:endParaRPr lang="en-US" sz="9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u="sng" dirty="0">
                <a:latin typeface="Verdana" panose="020B0604030504040204" pitchFamily="34" charset="0"/>
                <a:ea typeface="Verdana" panose="020B0604030504040204" pitchFamily="34" charset="0"/>
              </a:rPr>
              <a:t>dominion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Genesis 1:16, 28.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Psalm 8 (8:5-6)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and Hebrews 2:6-7.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Ephesians 5:23-24, 25-27.</a:t>
            </a:r>
          </a:p>
        </p:txBody>
      </p:sp>
    </p:spTree>
    <p:extLst>
      <p:ext uri="{BB962C8B-B14F-4D97-AF65-F5344CB8AC3E}">
        <p14:creationId xmlns:p14="http://schemas.microsoft.com/office/powerpoint/2010/main" val="1992976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586066" y="205524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Onward Christian Soldiers</a:t>
            </a:r>
            <a:r>
              <a:rPr lang="en-US" sz="2400" dirty="0"/>
              <a:t> (1 minute)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atering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4D02"/>
      </a:accent1>
      <a:accent2>
        <a:srgbClr val="FDFBF2"/>
      </a:accent2>
      <a:accent3>
        <a:srgbClr val="F49201"/>
      </a:accent3>
      <a:accent4>
        <a:srgbClr val="F4ADE4"/>
      </a:accent4>
      <a:accent5>
        <a:srgbClr val="3841A4"/>
      </a:accent5>
      <a:accent6>
        <a:srgbClr val="068145"/>
      </a:accent6>
      <a:hlink>
        <a:srgbClr val="0563C1"/>
      </a:hlink>
      <a:folHlink>
        <a:srgbClr val="954F72"/>
      </a:folHlink>
    </a:clrScheme>
    <a:fontScheme name="Custom 114">
      <a:majorFont>
        <a:latin typeface="Aharoni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35509</TotalTime>
  <Words>541</Words>
  <Application>Microsoft Office PowerPoint</Application>
  <PresentationFormat>Widescreen</PresentationFormat>
  <Paragraphs>116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Aharoni</vt:lpstr>
      <vt:lpstr>Arial</vt:lpstr>
      <vt:lpstr>Calibri</vt:lpstr>
      <vt:lpstr>Gill Sans MT</vt:lpstr>
      <vt:lpstr>Verdana</vt:lpstr>
      <vt:lpstr>Theme1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1364</cp:revision>
  <cp:lastPrinted>2026-07-26T12:22:31Z</cp:lastPrinted>
  <dcterms:created xsi:type="dcterms:W3CDTF">2013-07-15T20:26:40Z</dcterms:created>
  <dcterms:modified xsi:type="dcterms:W3CDTF">2026-07-26T12:23:03Z</dcterms:modified>
</cp:coreProperties>
</file>