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5"/>
  </p:notesMasterIdLst>
  <p:sldIdLst>
    <p:sldId id="287" r:id="rId2"/>
    <p:sldId id="292" r:id="rId3"/>
    <p:sldId id="291" r:id="rId4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B6A5E-EA61-4AAB-A767-AB33388624AC}" v="5" dt="2021-01-13T14:19:52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40" d="100"/>
          <a:sy n="40" d="100"/>
        </p:scale>
        <p:origin x="52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B55B6A5E-EA61-4AAB-A767-AB33388624AC}"/>
    <pc:docChg chg="custSel modSld">
      <pc:chgData name="Bill Heath" userId="e5502471a9019beb" providerId="LiveId" clId="{B55B6A5E-EA61-4AAB-A767-AB33388624AC}" dt="2021-01-13T14:26:07.161" v="988" actId="20577"/>
      <pc:docMkLst>
        <pc:docMk/>
      </pc:docMkLst>
      <pc:sldChg chg="modSp mod">
        <pc:chgData name="Bill Heath" userId="e5502471a9019beb" providerId="LiveId" clId="{B55B6A5E-EA61-4AAB-A767-AB33388624AC}" dt="2021-01-13T14:26:07.161" v="988" actId="20577"/>
        <pc:sldMkLst>
          <pc:docMk/>
          <pc:sldMk cId="2192779015" sldId="287"/>
        </pc:sldMkLst>
        <pc:spChg chg="mod">
          <ac:chgData name="Bill Heath" userId="e5502471a9019beb" providerId="LiveId" clId="{B55B6A5E-EA61-4AAB-A767-AB33388624AC}" dt="2021-01-13T14:26:07.161" v="988" actId="20577"/>
          <ac:spMkLst>
            <pc:docMk/>
            <pc:sldMk cId="2192779015" sldId="287"/>
            <ac:spMk id="12" creationId="{F152C1FB-04D0-41E2-9A58-EA5B94AB674C}"/>
          </ac:spMkLst>
        </pc:spChg>
        <pc:picChg chg="mod">
          <ac:chgData name="Bill Heath" userId="e5502471a9019beb" providerId="LiveId" clId="{B55B6A5E-EA61-4AAB-A767-AB33388624AC}" dt="2021-01-13T14:19:52.379" v="808" actId="1076"/>
          <ac:picMkLst>
            <pc:docMk/>
            <pc:sldMk cId="2192779015" sldId="287"/>
            <ac:picMk id="1028" creationId="{ACAD63B4-B10E-42B9-8C4C-98604B15F7F6}"/>
          </ac:picMkLst>
        </pc:picChg>
      </pc:sldChg>
      <pc:sldChg chg="addSp modSp mod">
        <pc:chgData name="Bill Heath" userId="e5502471a9019beb" providerId="LiveId" clId="{B55B6A5E-EA61-4AAB-A767-AB33388624AC}" dt="2021-01-13T14:24:45.643" v="970" actId="6549"/>
        <pc:sldMkLst>
          <pc:docMk/>
          <pc:sldMk cId="4028942282" sldId="291"/>
        </pc:sldMkLst>
        <pc:spChg chg="mod">
          <ac:chgData name="Bill Heath" userId="e5502471a9019beb" providerId="LiveId" clId="{B55B6A5E-EA61-4AAB-A767-AB33388624AC}" dt="2021-01-13T14:24:45.643" v="970" actId="6549"/>
          <ac:spMkLst>
            <pc:docMk/>
            <pc:sldMk cId="4028942282" sldId="291"/>
            <ac:spMk id="2" creationId="{7E8F82DA-49B4-475F-ABAB-A9E41047408D}"/>
          </ac:spMkLst>
        </pc:spChg>
        <pc:spChg chg="mod">
          <ac:chgData name="Bill Heath" userId="e5502471a9019beb" providerId="LiveId" clId="{B55B6A5E-EA61-4AAB-A767-AB33388624AC}" dt="2021-01-05T20:37:47.716" v="510" actId="1038"/>
          <ac:spMkLst>
            <pc:docMk/>
            <pc:sldMk cId="4028942282" sldId="291"/>
            <ac:spMk id="3" creationId="{6A0D92C4-4BA9-4A80-9444-697101A4C1EF}"/>
          </ac:spMkLst>
        </pc:spChg>
        <pc:spChg chg="add mod">
          <ac:chgData name="Bill Heath" userId="e5502471a9019beb" providerId="LiveId" clId="{B55B6A5E-EA61-4AAB-A767-AB33388624AC}" dt="2021-01-05T20:37:32.226" v="496" actId="14100"/>
          <ac:spMkLst>
            <pc:docMk/>
            <pc:sldMk cId="4028942282" sldId="291"/>
            <ac:spMk id="4" creationId="{49AFBED2-4DFD-4D4A-B996-F10FAD2E67D5}"/>
          </ac:spMkLst>
        </pc:spChg>
        <pc:spChg chg="mod">
          <ac:chgData name="Bill Heath" userId="e5502471a9019beb" providerId="LiveId" clId="{B55B6A5E-EA61-4AAB-A767-AB33388624AC}" dt="2021-01-05T20:38:31.150" v="538" actId="1076"/>
          <ac:spMkLst>
            <pc:docMk/>
            <pc:sldMk cId="4028942282" sldId="291"/>
            <ac:spMk id="5" creationId="{E281FCE0-0DC2-40DD-96EF-5580914B4E83}"/>
          </ac:spMkLst>
        </pc:spChg>
        <pc:spChg chg="mod">
          <ac:chgData name="Bill Heath" userId="e5502471a9019beb" providerId="LiveId" clId="{B55B6A5E-EA61-4AAB-A767-AB33388624AC}" dt="2021-01-13T14:21:16.094" v="817" actId="14100"/>
          <ac:spMkLst>
            <pc:docMk/>
            <pc:sldMk cId="4028942282" sldId="291"/>
            <ac:spMk id="6" creationId="{39F8F0BE-D9A6-4812-9F93-E2FCAC082BFB}"/>
          </ac:spMkLst>
        </pc:spChg>
      </pc:sldChg>
      <pc:sldChg chg="modSp mod">
        <pc:chgData name="Bill Heath" userId="e5502471a9019beb" providerId="LiveId" clId="{B55B6A5E-EA61-4AAB-A767-AB33388624AC}" dt="2021-01-05T03:20:40.911" v="279" actId="20577"/>
        <pc:sldMkLst>
          <pc:docMk/>
          <pc:sldMk cId="279468414" sldId="292"/>
        </pc:sldMkLst>
        <pc:spChg chg="mod">
          <ac:chgData name="Bill Heath" userId="e5502471a9019beb" providerId="LiveId" clId="{B55B6A5E-EA61-4AAB-A767-AB33388624AC}" dt="2021-01-05T03:20:40.911" v="279" actId="20577"/>
          <ac:spMkLst>
            <pc:docMk/>
            <pc:sldMk cId="279468414" sldId="292"/>
            <ac:spMk id="2" creationId="{7E8F82DA-49B4-475F-ABAB-A9E4104740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293913" y="315044"/>
            <a:ext cx="116894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Fellowship Church - Wednesday 7pm service - January 13, 202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+mj-lt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                                     	</a:t>
            </a:r>
            <a:r>
              <a:rPr lang="en-US" sz="2400" b="1" dirty="0">
                <a:solidFill>
                  <a:prstClr val="white"/>
                </a:solidFill>
                <a:latin typeface="+mj-lt"/>
              </a:rPr>
              <a:t>Title:  Sound Doctrine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+mj-lt"/>
              </a:rPr>
              <a:t>								Text:  </a:t>
            </a:r>
            <a:r>
              <a:rPr lang="en-US" sz="2400" dirty="0">
                <a:latin typeface="+mj-lt"/>
              </a:rPr>
              <a:t>2 Timothy 3:10 (</a:t>
            </a:r>
            <a:r>
              <a:rPr lang="en-US" sz="2400" dirty="0" err="1">
                <a:latin typeface="+mj-lt"/>
              </a:rPr>
              <a:t>KJVish</a:t>
            </a:r>
            <a:r>
              <a:rPr lang="en-US" sz="2400" dirty="0">
                <a:latin typeface="+mj-lt"/>
              </a:rPr>
              <a:t>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+mj-lt"/>
              </a:rPr>
              <a:t>                                 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+mj-lt"/>
              </a:rPr>
              <a:t>                                       But </a:t>
            </a:r>
            <a:r>
              <a:rPr lang="en-US" sz="2400" i="1" dirty="0">
                <a:latin typeface="+mj-lt"/>
              </a:rPr>
              <a:t>you have </a:t>
            </a:r>
            <a:r>
              <a:rPr lang="en-US" sz="2400" dirty="0">
                <a:latin typeface="+mj-lt"/>
              </a:rPr>
              <a:t>fully known my doctrine,  manner of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+mj-lt"/>
              </a:rPr>
              <a:t>                                       life, purpose, faith, longsuffering, </a:t>
            </a:r>
            <a:r>
              <a:rPr lang="en-US" sz="2400" b="1" dirty="0">
                <a:latin typeface="+mj-lt"/>
              </a:rPr>
              <a:t>charity</a:t>
            </a:r>
            <a:r>
              <a:rPr lang="en-US" sz="2400" dirty="0">
                <a:latin typeface="+mj-lt"/>
              </a:rPr>
              <a:t>, patience,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>
                <a:solidFill>
                  <a:prstClr val="white"/>
                </a:solidFill>
                <a:latin typeface="+mj-lt"/>
              </a:rPr>
              <a:t>Quotes from </a:t>
            </a:r>
            <a:r>
              <a:rPr lang="en-US" sz="2400" u="sng">
                <a:solidFill>
                  <a:prstClr val="white"/>
                </a:solidFill>
                <a:latin typeface="+mj-lt"/>
              </a:rPr>
              <a:t>Benjamin Franklin for 2021</a:t>
            </a:r>
            <a:endParaRPr lang="en-US" sz="2400" u="sng" dirty="0">
              <a:solidFill>
                <a:prstClr val="white"/>
              </a:solidFill>
              <a:latin typeface="+mj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  <a:latin typeface="+mj-lt"/>
            </a:endParaRPr>
          </a:p>
          <a:p>
            <a:r>
              <a:rPr lang="en-US" sz="2400" b="0" i="0" dirty="0">
                <a:effectLst/>
                <a:latin typeface="+mj-lt"/>
              </a:rPr>
              <a:t>"By failing to prepare, you are preparing to fail."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algn="l"/>
            <a:endParaRPr lang="en-US" sz="1200" b="0" i="0" dirty="0">
              <a:effectLst/>
              <a:latin typeface="+mj-lt"/>
            </a:endParaRPr>
          </a:p>
          <a:p>
            <a:pPr algn="l"/>
            <a:r>
              <a:rPr lang="en-US" sz="2400" b="0" i="0" dirty="0">
                <a:effectLst/>
                <a:latin typeface="+mj-lt"/>
              </a:rPr>
              <a:t>“Tell me and I forget. Teach me and I remember. Involve me and I learn."</a:t>
            </a:r>
          </a:p>
          <a:p>
            <a:pPr algn="l"/>
            <a:endParaRPr lang="en-US" sz="1200" b="0" i="0" dirty="0">
              <a:effectLst/>
              <a:latin typeface="+mj-lt"/>
            </a:endParaRPr>
          </a:p>
          <a:p>
            <a:pPr algn="l"/>
            <a:r>
              <a:rPr lang="en-US" sz="2400" b="0" i="0" dirty="0">
                <a:effectLst/>
                <a:latin typeface="+mj-lt"/>
              </a:rPr>
              <a:t>"We must, indeed, all hang together or, most assuredly, </a:t>
            </a:r>
          </a:p>
          <a:p>
            <a:pPr algn="l"/>
            <a:r>
              <a:rPr lang="en-US" sz="2400" b="0" i="0" dirty="0">
                <a:effectLst/>
                <a:latin typeface="+mj-lt"/>
              </a:rPr>
              <a:t>we shall all hang separately.“  </a:t>
            </a:r>
          </a:p>
          <a:p>
            <a:pPr algn="l"/>
            <a:endParaRPr lang="en-US" sz="1200" b="0" i="0" dirty="0">
              <a:effectLst/>
              <a:latin typeface="+mj-lt"/>
            </a:endParaRPr>
          </a:p>
          <a:p>
            <a:pPr algn="l"/>
            <a:r>
              <a:rPr lang="en-US" sz="2400" b="0" i="0" dirty="0">
                <a:effectLst/>
                <a:latin typeface="+mj-lt"/>
              </a:rPr>
              <a:t>“Guests, like fish, begin to smell after three days."</a:t>
            </a:r>
          </a:p>
          <a:p>
            <a:pPr algn="l"/>
            <a:endParaRPr lang="en-US" sz="1200" b="0" i="0" dirty="0">
              <a:effectLst/>
              <a:latin typeface="+mj-lt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3" y="1230091"/>
            <a:ext cx="3448050" cy="18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ACAD63B4-B10E-42B9-8C4C-98604B15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90" y="4824664"/>
            <a:ext cx="1503167" cy="188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7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176463" y="130342"/>
            <a:ext cx="1201553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Sound Doctrine </a:t>
            </a:r>
            <a:r>
              <a:rPr lang="en-US" sz="2400" dirty="0"/>
              <a:t>(teachings from the Holy Scriptures and the laws of God)</a:t>
            </a:r>
          </a:p>
          <a:p>
            <a:pPr algn="ctr"/>
            <a:r>
              <a:rPr lang="en-US" sz="2400" dirty="0"/>
              <a:t>By </a:t>
            </a:r>
            <a:r>
              <a:rPr lang="en-US" sz="2400" b="1" dirty="0"/>
              <a:t>Pastor, Shepherd, Overseer, Elder, Deacon, Teacher </a:t>
            </a:r>
          </a:p>
          <a:p>
            <a:pPr algn="ctr"/>
            <a:r>
              <a:rPr lang="en-US" sz="2400" dirty="0"/>
              <a:t>(others:  minister, reverend, bishop, prophet,  rabbi, father, priest, cardinal, pope,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algn="ctr"/>
            <a:endParaRPr lang="en-US" sz="1400" dirty="0"/>
          </a:p>
          <a:p>
            <a:r>
              <a:rPr lang="en-US" sz="2400" dirty="0"/>
              <a:t>							</a:t>
            </a:r>
            <a:r>
              <a:rPr lang="en-US" sz="2400" b="1" dirty="0"/>
              <a:t>I Timothy	2 Timothy	Titus		Disciples</a:t>
            </a:r>
          </a:p>
          <a:p>
            <a:endParaRPr lang="en-US" sz="1600" dirty="0"/>
          </a:p>
          <a:p>
            <a:r>
              <a:rPr lang="en-US" sz="2400" dirty="0"/>
              <a:t>1.  Sound </a:t>
            </a:r>
            <a:r>
              <a:rPr lang="en-US" sz="2400" b="1" dirty="0"/>
              <a:t>doctrine</a:t>
            </a:r>
            <a:r>
              <a:rPr lang="en-US" sz="2400" dirty="0"/>
              <a:t> 		1:10			4:3				1:9, 2:1	1 Corinthians 11:1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 Sound </a:t>
            </a:r>
            <a:r>
              <a:rPr lang="en-US" sz="2400" b="1" dirty="0"/>
              <a:t>mind	</a:t>
            </a:r>
            <a:r>
              <a:rPr lang="en-US" sz="2400" dirty="0"/>
              <a:t>						1:7							Romans 12:1-2, Phil 4:8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 Sound </a:t>
            </a:r>
            <a:r>
              <a:rPr lang="en-US" sz="2400" b="1" dirty="0"/>
              <a:t>words</a:t>
            </a:r>
            <a:r>
              <a:rPr lang="en-US" sz="2400" dirty="0"/>
              <a:t>							1:13						James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 Sound </a:t>
            </a:r>
            <a:r>
              <a:rPr lang="en-US" sz="2400" b="1" dirty="0"/>
              <a:t>speech</a:t>
            </a:r>
            <a:r>
              <a:rPr lang="en-US" sz="2400" dirty="0"/>
              <a:t>										2:8			James</a:t>
            </a:r>
          </a:p>
          <a:p>
            <a:pPr marL="457200" indent="-457200">
              <a:lnSpc>
                <a:spcPct val="200000"/>
              </a:lnSpc>
              <a:buAutoNum type="arabicPeriod" startAt="5"/>
            </a:pPr>
            <a:r>
              <a:rPr lang="en-US" sz="2400" dirty="0"/>
              <a:t>Sound </a:t>
            </a:r>
            <a:r>
              <a:rPr lang="en-US" sz="2400" b="1" dirty="0"/>
              <a:t>faith</a:t>
            </a:r>
            <a:r>
              <a:rPr lang="en-US" sz="2400" dirty="0"/>
              <a:t>											1:13, 2:2	Hebrews 11, 2 Peter 1</a:t>
            </a:r>
          </a:p>
          <a:p>
            <a:r>
              <a:rPr lang="en-US" sz="2400" dirty="0"/>
              <a:t>a.  Knowledge is Science.  b. Knowledge of the spiritual laws of God our creator.     Proverbs 1:7 The fear of the LORD [is] the beginning of knowledge: [but] fools despise wisdom and instruction. </a:t>
            </a:r>
          </a:p>
        </p:txBody>
      </p:sp>
    </p:spTree>
    <p:extLst>
      <p:ext uri="{BB962C8B-B14F-4D97-AF65-F5344CB8AC3E}">
        <p14:creationId xmlns:p14="http://schemas.microsoft.com/office/powerpoint/2010/main" val="27946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F82DA-49B4-475F-ABAB-A9E41047408D}"/>
              </a:ext>
            </a:extLst>
          </p:cNvPr>
          <p:cNvSpPr txBox="1"/>
          <p:nvPr/>
        </p:nvSpPr>
        <p:spPr>
          <a:xfrm>
            <a:off x="176463" y="163556"/>
            <a:ext cx="1201553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											Three Tiers of  Sound Doctrine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u="sng" dirty="0"/>
              <a:t>Tier </a:t>
            </a:r>
            <a:r>
              <a:rPr lang="en-US" sz="2000" u="sng" dirty="0"/>
              <a:t>(bottom-up)</a:t>
            </a:r>
            <a:r>
              <a:rPr lang="en-US" sz="2400" dirty="0"/>
              <a:t>	</a:t>
            </a:r>
            <a:r>
              <a:rPr lang="en-US" sz="2400" u="sng" dirty="0"/>
              <a:t>Severity</a:t>
            </a:r>
            <a:r>
              <a:rPr lang="en-US" sz="2400" dirty="0"/>
              <a:t>				</a:t>
            </a:r>
            <a:r>
              <a:rPr lang="en-US" sz="2400" u="sng" dirty="0"/>
              <a:t>Consequence</a:t>
            </a:r>
            <a:r>
              <a:rPr lang="en-US" sz="2400" dirty="0"/>
              <a:t>			</a:t>
            </a:r>
            <a:r>
              <a:rPr lang="en-US" sz="2400" u="sng" dirty="0"/>
              <a:t>Scripture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1-Salvation		Most Important   	Eternal Life or death	John 1:12-13, 3:16-17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2-Sanctification	Very Important		Eternal Reward 			1</a:t>
            </a:r>
            <a:r>
              <a:rPr lang="en-US" sz="2000" dirty="0"/>
              <a:t> </a:t>
            </a:r>
            <a:r>
              <a:rPr lang="en-US" sz="2400" dirty="0" err="1"/>
              <a:t>Thes</a:t>
            </a:r>
            <a:r>
              <a:rPr lang="en-US" sz="2400" dirty="0"/>
              <a:t> 5:23, 1 Cor 3:11-15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3-Solid Rock 		Important			Sound	 Doctrine			Parable in Luke 6:47-49			       Moses - 1 Cor 10:4 (10:1-6)  Jesus - Matthew 16:13-20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r>
              <a:rPr lang="en-US" sz="2400" dirty="0"/>
              <a:t>   Sinking Sand	Unimportant									   Parable in Matthew 7:21-26     (philosophy, psychology, traditions, superstitions, myths, fables, wives tales)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Questions:  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Jan 27, Wednesday Service:  Seasons of Prayer  (preparing for the rest of 2021) </a:t>
            </a:r>
          </a:p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0D92C4-4BA9-4A80-9444-697101A4C1EF}"/>
              </a:ext>
            </a:extLst>
          </p:cNvPr>
          <p:cNvSpPr/>
          <p:nvPr/>
        </p:nvSpPr>
        <p:spPr>
          <a:xfrm>
            <a:off x="1201905" y="1057729"/>
            <a:ext cx="4719388" cy="2952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1 Chief Cornerstone (Jesus Christ)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1FCE0-0DC2-40DD-96EF-5580914B4E83}"/>
              </a:ext>
            </a:extLst>
          </p:cNvPr>
          <p:cNvSpPr/>
          <p:nvPr/>
        </p:nvSpPr>
        <p:spPr>
          <a:xfrm>
            <a:off x="1201905" y="87357"/>
            <a:ext cx="2326514" cy="2952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3 Walls  (Believers)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F8F0BE-D9A6-4812-9F93-E2FCAC082BFB}"/>
              </a:ext>
            </a:extLst>
          </p:cNvPr>
          <p:cNvSpPr/>
          <p:nvPr/>
        </p:nvSpPr>
        <p:spPr>
          <a:xfrm>
            <a:off x="1201905" y="572543"/>
            <a:ext cx="4719388" cy="2952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2  Foundation (Apostles &amp; Prophets –OT)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9AFBED2-4DFD-4D4A-B996-F10FAD2E67D5}"/>
              </a:ext>
            </a:extLst>
          </p:cNvPr>
          <p:cNvSpPr/>
          <p:nvPr/>
        </p:nvSpPr>
        <p:spPr>
          <a:xfrm rot="10800000">
            <a:off x="263988" y="87357"/>
            <a:ext cx="484632" cy="126966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42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289</TotalTime>
  <Words>518</Words>
  <Application>Microsoft Office PowerPoint</Application>
  <PresentationFormat>Widescreen</PresentationFormat>
  <Paragraphs>45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5</cp:revision>
  <cp:lastPrinted>2021-01-05T03:12:26Z</cp:lastPrinted>
  <dcterms:created xsi:type="dcterms:W3CDTF">2020-12-07T02:43:11Z</dcterms:created>
  <dcterms:modified xsi:type="dcterms:W3CDTF">2021-01-13T14:26:09Z</dcterms:modified>
</cp:coreProperties>
</file>