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1" r:id="rId4"/>
  </p:sldMasterIdLst>
  <p:notesMasterIdLst>
    <p:notesMasterId r:id="rId9"/>
  </p:notesMasterIdLst>
  <p:sldIdLst>
    <p:sldId id="391" r:id="rId5"/>
    <p:sldId id="402" r:id="rId6"/>
    <p:sldId id="399" r:id="rId7"/>
    <p:sldId id="395" r:id="rId8"/>
  </p:sldIdLst>
  <p:sldSz cx="12192000" cy="68580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85BF52-3046-2463-5A42-3056237DDF1B}" name="Bill Heath" initials="BH" userId="e5502471a9019be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384" autoAdjust="0"/>
  </p:normalViewPr>
  <p:slideViewPr>
    <p:cSldViewPr snapToGrid="0" showGuides="1">
      <p:cViewPr>
        <p:scale>
          <a:sx n="45" d="100"/>
          <a:sy n="45" d="100"/>
        </p:scale>
        <p:origin x="2098" y="226"/>
      </p:cViewPr>
      <p:guideLst>
        <p:guide orient="horz" pos="220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33EA7-FC35-4F29-9609-CCCBA411E5D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1FAB051-C0DA-4525-B8DB-9813C67DCEB9}">
      <dgm:prSet/>
      <dgm:spPr/>
      <dgm:t>
        <a:bodyPr/>
        <a:lstStyle/>
        <a:p>
          <a:endParaRPr lang="en-US"/>
        </a:p>
      </dgm:t>
    </dgm:pt>
    <dgm:pt modelId="{45AF26B9-17D9-40ED-9902-4CE9CB91EED1}" type="parTrans" cxnId="{6F23F469-1F9A-4DB2-B64C-E2D6C47B5966}">
      <dgm:prSet/>
      <dgm:spPr/>
      <dgm:t>
        <a:bodyPr/>
        <a:lstStyle/>
        <a:p>
          <a:endParaRPr lang="en-US"/>
        </a:p>
      </dgm:t>
    </dgm:pt>
    <dgm:pt modelId="{89F98E16-FA66-4896-81CD-77B520642822}" type="sibTrans" cxnId="{6F23F469-1F9A-4DB2-B64C-E2D6C47B5966}">
      <dgm:prSet/>
      <dgm:spPr/>
      <dgm:t>
        <a:bodyPr/>
        <a:lstStyle/>
        <a:p>
          <a:endParaRPr lang="en-US"/>
        </a:p>
      </dgm:t>
    </dgm:pt>
    <dgm:pt modelId="{7C7C8AE0-A7C6-43C0-A15E-A1B0E32FE898}" type="pres">
      <dgm:prSet presAssocID="{AF333EA7-FC35-4F29-9609-CCCBA411E5D3}" presName="vert0" presStyleCnt="0">
        <dgm:presLayoutVars>
          <dgm:dir/>
          <dgm:animOne val="branch"/>
          <dgm:animLvl val="lvl"/>
        </dgm:presLayoutVars>
      </dgm:prSet>
      <dgm:spPr/>
    </dgm:pt>
    <dgm:pt modelId="{43D47E37-5F0D-4926-904C-E2DF7F28E80F}" type="pres">
      <dgm:prSet presAssocID="{81FAB051-C0DA-4525-B8DB-9813C67DCEB9}" presName="thickLine" presStyleLbl="alignNode1" presStyleIdx="0" presStyleCnt="1"/>
      <dgm:spPr/>
    </dgm:pt>
    <dgm:pt modelId="{B0C3F972-EDBB-4DAC-BB4B-7197E7729283}" type="pres">
      <dgm:prSet presAssocID="{81FAB051-C0DA-4525-B8DB-9813C67DCEB9}" presName="horz1" presStyleCnt="0"/>
      <dgm:spPr/>
    </dgm:pt>
    <dgm:pt modelId="{20AADE60-D4C6-4D4E-8164-D5A54385FBFC}" type="pres">
      <dgm:prSet presAssocID="{81FAB051-C0DA-4525-B8DB-9813C67DCEB9}" presName="tx1" presStyleLbl="revTx" presStyleIdx="0" presStyleCnt="1"/>
      <dgm:spPr/>
    </dgm:pt>
    <dgm:pt modelId="{CF627ED8-8783-4DFD-ADFD-DCD1EFBC76B6}" type="pres">
      <dgm:prSet presAssocID="{81FAB051-C0DA-4525-B8DB-9813C67DCEB9}" presName="vert1" presStyleCnt="0"/>
      <dgm:spPr/>
    </dgm:pt>
  </dgm:ptLst>
  <dgm:cxnLst>
    <dgm:cxn modelId="{6F23F469-1F9A-4DB2-B64C-E2D6C47B5966}" srcId="{AF333EA7-FC35-4F29-9609-CCCBA411E5D3}" destId="{81FAB051-C0DA-4525-B8DB-9813C67DCEB9}" srcOrd="0" destOrd="0" parTransId="{45AF26B9-17D9-40ED-9902-4CE9CB91EED1}" sibTransId="{89F98E16-FA66-4896-81CD-77B520642822}"/>
    <dgm:cxn modelId="{F5F9748A-6F92-41D8-80B3-C08C8265BEA4}" type="presOf" srcId="{AF333EA7-FC35-4F29-9609-CCCBA411E5D3}" destId="{7C7C8AE0-A7C6-43C0-A15E-A1B0E32FE898}" srcOrd="0" destOrd="0" presId="urn:microsoft.com/office/officeart/2008/layout/LinedList"/>
    <dgm:cxn modelId="{9BC1A0EC-B337-4A83-8F77-22461F55EA4B}" type="presOf" srcId="{81FAB051-C0DA-4525-B8DB-9813C67DCEB9}" destId="{20AADE60-D4C6-4D4E-8164-D5A54385FBFC}" srcOrd="0" destOrd="0" presId="urn:microsoft.com/office/officeart/2008/layout/LinedList"/>
    <dgm:cxn modelId="{B7276278-C570-496E-A9C1-49920F8F7C98}" type="presParOf" srcId="{7C7C8AE0-A7C6-43C0-A15E-A1B0E32FE898}" destId="{43D47E37-5F0D-4926-904C-E2DF7F28E80F}" srcOrd="0" destOrd="0" presId="urn:microsoft.com/office/officeart/2008/layout/LinedList"/>
    <dgm:cxn modelId="{F3D5B445-4D8E-4D7C-99A3-57D49558CB90}" type="presParOf" srcId="{7C7C8AE0-A7C6-43C0-A15E-A1B0E32FE898}" destId="{B0C3F972-EDBB-4DAC-BB4B-7197E7729283}" srcOrd="1" destOrd="0" presId="urn:microsoft.com/office/officeart/2008/layout/LinedList"/>
    <dgm:cxn modelId="{C929FA71-B9B6-4B40-A263-28482F34EE6E}" type="presParOf" srcId="{B0C3F972-EDBB-4DAC-BB4B-7197E7729283}" destId="{20AADE60-D4C6-4D4E-8164-D5A54385FBFC}" srcOrd="0" destOrd="0" presId="urn:microsoft.com/office/officeart/2008/layout/LinedList"/>
    <dgm:cxn modelId="{2A1872AF-C419-4DF6-9D83-1779BE06EE69}" type="presParOf" srcId="{B0C3F972-EDBB-4DAC-BB4B-7197E7729283}" destId="{CF627ED8-8783-4DFD-ADFD-DCD1EFBC76B6}" srcOrd="1" destOrd="0" presId="urn:microsoft.com/office/officeart/2008/layout/LinedList"/>
  </dgm:cxnLst>
  <dgm:bg/>
  <dgm:whole>
    <a:ln w="38100">
      <a:solidFill>
        <a:schemeClr val="accent1"/>
      </a:solidFill>
    </a:ln>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47E37-5F0D-4926-904C-E2DF7F28E80F}">
      <dsp:nvSpPr>
        <dsp:cNvPr id="0" name=""/>
        <dsp:cNvSpPr/>
      </dsp:nvSpPr>
      <dsp:spPr>
        <a:xfrm>
          <a:off x="0" y="0"/>
          <a:ext cx="65308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AADE60-D4C6-4D4E-8164-D5A54385FBFC}">
      <dsp:nvSpPr>
        <dsp:cNvPr id="0" name=""/>
        <dsp:cNvSpPr/>
      </dsp:nvSpPr>
      <dsp:spPr>
        <a:xfrm>
          <a:off x="0" y="0"/>
          <a:ext cx="6530813" cy="5157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6530813" cy="51575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68899" cy="355484"/>
          </a:xfrm>
          <a:prstGeom prst="rect">
            <a:avLst/>
          </a:prstGeom>
        </p:spPr>
        <p:txBody>
          <a:bodyPr vert="horz" lIns="91426" tIns="45713" rIns="91426" bIns="45713" rtlCol="0"/>
          <a:lstStyle>
            <a:lvl1pPr algn="l">
              <a:defRPr sz="1200"/>
            </a:lvl1pPr>
          </a:lstStyle>
          <a:p>
            <a:endParaRPr lang="en-US"/>
          </a:p>
        </p:txBody>
      </p:sp>
      <p:sp>
        <p:nvSpPr>
          <p:cNvPr id="3" name="Date Placeholder 2"/>
          <p:cNvSpPr>
            <a:spLocks noGrp="1"/>
          </p:cNvSpPr>
          <p:nvPr>
            <p:ph type="dt" idx="1"/>
          </p:nvPr>
        </p:nvSpPr>
        <p:spPr>
          <a:xfrm>
            <a:off x="5317480" y="0"/>
            <a:ext cx="4068899" cy="355484"/>
          </a:xfrm>
          <a:prstGeom prst="rect">
            <a:avLst/>
          </a:prstGeom>
        </p:spPr>
        <p:txBody>
          <a:bodyPr vert="horz" lIns="91426" tIns="45713" rIns="91426" bIns="45713" rtlCol="0"/>
          <a:lstStyle>
            <a:lvl1pPr algn="r">
              <a:defRPr sz="1200"/>
            </a:lvl1pPr>
          </a:lstStyle>
          <a:p>
            <a:fld id="{0AC9DA1F-9C06-46A4-8A99-BC0A7DC41F13}" type="datetimeFigureOut">
              <a:rPr lang="en-US" smtClean="0"/>
              <a:t>5/16/2026</a:t>
            </a:fld>
            <a:endParaRPr lang="en-US"/>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91426" tIns="45713" rIns="91426" bIns="45713" rtlCol="0" anchor="ctr"/>
          <a:lstStyle/>
          <a:p>
            <a:endParaRPr lang="en-US"/>
          </a:p>
        </p:txBody>
      </p:sp>
      <p:sp>
        <p:nvSpPr>
          <p:cNvPr id="5" name="Notes Placeholder 4"/>
          <p:cNvSpPr>
            <a:spLocks noGrp="1"/>
          </p:cNvSpPr>
          <p:nvPr>
            <p:ph type="body" sz="quarter" idx="3"/>
          </p:nvPr>
        </p:nvSpPr>
        <p:spPr>
          <a:xfrm>
            <a:off x="938009" y="3417931"/>
            <a:ext cx="7512459" cy="2797035"/>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6992"/>
            <a:ext cx="4068899" cy="355484"/>
          </a:xfrm>
          <a:prstGeom prst="rect">
            <a:avLst/>
          </a:prstGeom>
        </p:spPr>
        <p:txBody>
          <a:bodyPr vert="horz" lIns="91426" tIns="45713" rIns="91426"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5317480" y="6746992"/>
            <a:ext cx="4068899" cy="355484"/>
          </a:xfrm>
          <a:prstGeom prst="rect">
            <a:avLst/>
          </a:prstGeom>
        </p:spPr>
        <p:txBody>
          <a:bodyPr vert="horz" lIns="91426" tIns="45713" rIns="91426" bIns="45713" rtlCol="0" anchor="b"/>
          <a:lstStyle>
            <a:lvl1pPr algn="r">
              <a:defRPr sz="1200"/>
            </a:lvl1pPr>
          </a:lstStyle>
          <a:p>
            <a:fld id="{EF112C6F-2770-4703-98DB-2275B640CE06}" type="slidenum">
              <a:rPr lang="en-US" smtClean="0"/>
              <a:t>‹#›</a:t>
            </a:fld>
            <a:endParaRPr lang="en-US"/>
          </a:p>
        </p:txBody>
      </p:sp>
    </p:spTree>
    <p:extLst>
      <p:ext uri="{BB962C8B-B14F-4D97-AF65-F5344CB8AC3E}">
        <p14:creationId xmlns:p14="http://schemas.microsoft.com/office/powerpoint/2010/main" val="2621012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Fellowship Church by Bill Heath</a:t>
            </a:r>
          </a:p>
        </p:txBody>
      </p:sp>
      <p:sp>
        <p:nvSpPr>
          <p:cNvPr id="5" name="Date Placeholder 4"/>
          <p:cNvSpPr>
            <a:spLocks noGrp="1"/>
          </p:cNvSpPr>
          <p:nvPr>
            <p:ph type="dt" idx="1"/>
          </p:nvPr>
        </p:nvSpPr>
        <p:spPr/>
        <p:txBody>
          <a:bodyPr/>
          <a:lstStyle/>
          <a:p>
            <a:fld id="{1AD51A55-303F-4D54-AB99-832332D3BB80}" type="datetime1">
              <a:rPr lang="en-US" smtClean="0"/>
              <a:t>5/16/2026</a:t>
            </a:fld>
            <a:endParaRPr lang="en-US"/>
          </a:p>
        </p:txBody>
      </p:sp>
      <p:sp>
        <p:nvSpPr>
          <p:cNvPr id="6" name="Footer Placeholder 5"/>
          <p:cNvSpPr>
            <a:spLocks noGrp="1"/>
          </p:cNvSpPr>
          <p:nvPr>
            <p:ph type="ftr" sz="quarter" idx="4"/>
          </p:nvPr>
        </p:nvSpPr>
        <p:spPr/>
        <p:txBody>
          <a:bodyPr/>
          <a:lstStyle/>
          <a:p>
            <a:r>
              <a:rPr lang="en-US"/>
              <a:t>Notes:  Core Scriptures to profit the souls of women with God's design, purpose, and beauty.  Genesis 1:27, Proverbs 31, Matthew 19:4, Romans 16:1-16, Ephesians 5:22-33, 1 Peter 3:1-7</a:t>
            </a:r>
          </a:p>
        </p:txBody>
      </p:sp>
    </p:spTree>
    <p:extLst>
      <p:ext uri="{BB962C8B-B14F-4D97-AF65-F5344CB8AC3E}">
        <p14:creationId xmlns:p14="http://schemas.microsoft.com/office/powerpoint/2010/main" val="274143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A4F57-BD10-BB7D-7DAA-BDF0583FBA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B9EA51-8210-D3C0-6ECF-DA11D8C1F0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D4F1EA-E220-4617-A855-4F42A01EC9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C22C01-D21D-06DD-CBBB-D91B8D57DAA3}"/>
              </a:ext>
            </a:extLst>
          </p:cNvPr>
          <p:cNvSpPr>
            <a:spLocks noGrp="1"/>
          </p:cNvSpPr>
          <p:nvPr>
            <p:ph type="sldNum" sz="quarter" idx="5"/>
          </p:nvPr>
        </p:nvSpPr>
        <p:spPr/>
        <p:txBody>
          <a:bodyPr/>
          <a:lstStyle/>
          <a:p>
            <a:fld id="{EF112C6F-2770-4703-98DB-2275B640CE06}" type="slidenum">
              <a:rPr lang="en-US" smtClean="0"/>
              <a:t>2</a:t>
            </a:fld>
            <a:endParaRPr lang="en-US"/>
          </a:p>
        </p:txBody>
      </p:sp>
    </p:spTree>
    <p:extLst>
      <p:ext uri="{BB962C8B-B14F-4D97-AF65-F5344CB8AC3E}">
        <p14:creationId xmlns:p14="http://schemas.microsoft.com/office/powerpoint/2010/main" val="222182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8D65D-F919-38BC-6659-3A4AA9153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55CC2-1172-2CE3-D58B-B656C75D39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B59D2-B180-0B05-2921-DEC0A9B0EE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59ADC-DE47-FAC3-902F-59F1940A17A0}"/>
              </a:ext>
            </a:extLst>
          </p:cNvPr>
          <p:cNvSpPr>
            <a:spLocks noGrp="1"/>
          </p:cNvSpPr>
          <p:nvPr>
            <p:ph type="sldNum" sz="quarter" idx="5"/>
          </p:nvPr>
        </p:nvSpPr>
        <p:spPr/>
        <p:txBody>
          <a:bodyPr/>
          <a:lstStyle/>
          <a:p>
            <a:fld id="{EF112C6F-2770-4703-98DB-2275B640CE06}" type="slidenum">
              <a:rPr lang="en-US" smtClean="0"/>
              <a:t>3</a:t>
            </a:fld>
            <a:endParaRPr lang="en-US"/>
          </a:p>
        </p:txBody>
      </p:sp>
    </p:spTree>
    <p:extLst>
      <p:ext uri="{BB962C8B-B14F-4D97-AF65-F5344CB8AC3E}">
        <p14:creationId xmlns:p14="http://schemas.microsoft.com/office/powerpoint/2010/main" val="4212082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873E6-8AF2-DA17-17D6-215E9911C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E250D-A825-CDBF-6B26-E5B4E464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9970D-837C-2142-2503-FC1CDA17F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AD346-063D-FBC4-A31D-CA7A965D9B93}"/>
              </a:ext>
            </a:extLst>
          </p:cNvPr>
          <p:cNvSpPr>
            <a:spLocks noGrp="1"/>
          </p:cNvSpPr>
          <p:nvPr>
            <p:ph type="sldNum" sz="quarter" idx="5"/>
          </p:nvPr>
        </p:nvSpPr>
        <p:spPr/>
        <p:txBody>
          <a:bodyPr/>
          <a:lstStyle/>
          <a:p>
            <a:pPr defTabSz="914265">
              <a:defRPr/>
            </a:pPr>
            <a:fld id="{EF112C6F-2770-4703-98DB-2275B640CE06}" type="slidenum">
              <a:rPr lang="en-US">
                <a:solidFill>
                  <a:prstClr val="black"/>
                </a:solidFill>
                <a:latin typeface="Calibri" panose="020F0502020204030204"/>
              </a:rPr>
              <a:pPr defTabSz="91426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499919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B67A-261F-9DE2-01F4-59766EB60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986B47-F04F-B032-5DF6-8D446B579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2B05A-85D2-0B7B-8AD9-202775A37E12}"/>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5" name="Footer Placeholder 4">
            <a:extLst>
              <a:ext uri="{FF2B5EF4-FFF2-40B4-BE49-F238E27FC236}">
                <a16:creationId xmlns:a16="http://schemas.microsoft.com/office/drawing/2014/main" id="{C6583920-9796-51D7-7B01-4D3EE2469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246A3B-85BA-41E0-3E7D-D9310EBB29B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197208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598-BE26-A80B-0421-F1DB3A249A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BFA8D7-95A0-8DD1-EEAE-F672E3F23D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29B2C-1ECB-2C63-5849-5FC6D25B0EDA}"/>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5" name="Footer Placeholder 4">
            <a:extLst>
              <a:ext uri="{FF2B5EF4-FFF2-40B4-BE49-F238E27FC236}">
                <a16:creationId xmlns:a16="http://schemas.microsoft.com/office/drawing/2014/main" id="{D3DC0C92-6A66-42CE-7D8C-8B28F9A97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E2458-12BE-2EA7-AFB3-C6C566D2449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37171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91F562-B015-29AE-E68D-EFA1192ABC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733EA-5D0A-426F-3B5C-3F2D18B27A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72CC72-024A-43EA-BF05-67E22683FCF0}"/>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5" name="Footer Placeholder 4">
            <a:extLst>
              <a:ext uri="{FF2B5EF4-FFF2-40B4-BE49-F238E27FC236}">
                <a16:creationId xmlns:a16="http://schemas.microsoft.com/office/drawing/2014/main" id="{34F16518-33A4-4532-1F2D-23A95CBFF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2391F5-09BE-D072-E6C8-D4B52F999D2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2714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E646-2988-0016-83C8-ABBCC4160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D27B3-9EB6-554C-DC5F-B0AFF5BFA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8C58E-59EF-A80D-8A92-4C706C6EF523}"/>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5" name="Footer Placeholder 4">
            <a:extLst>
              <a:ext uri="{FF2B5EF4-FFF2-40B4-BE49-F238E27FC236}">
                <a16:creationId xmlns:a16="http://schemas.microsoft.com/office/drawing/2014/main" id="{0AF09AE1-587A-B9A0-7536-7619B2350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45967-ED14-C0B2-E816-FD76E38F84B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006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B252F-E9F8-BEFE-E9AE-7E37A961D9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8CAC0E-0E4E-9770-AA4F-17A9E007C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A010F5-956E-532C-D62B-1EFB3D64F006}"/>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5" name="Footer Placeholder 4">
            <a:extLst>
              <a:ext uri="{FF2B5EF4-FFF2-40B4-BE49-F238E27FC236}">
                <a16:creationId xmlns:a16="http://schemas.microsoft.com/office/drawing/2014/main" id="{3C651D6A-13B2-4634-882C-51D5BB8969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D65DB-599C-478A-4EF1-D72ED7E656F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8746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E8597-4776-2EBC-2786-AB3A655EF4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893AE-3EC4-9FBF-58A0-269E4ABDFF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8B258-33A4-9EDA-D199-A2A61B257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A1376C-F755-7D1B-63F2-7723EBA209F9}"/>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6" name="Footer Placeholder 5">
            <a:extLst>
              <a:ext uri="{FF2B5EF4-FFF2-40B4-BE49-F238E27FC236}">
                <a16:creationId xmlns:a16="http://schemas.microsoft.com/office/drawing/2014/main" id="{7C710ADB-C96D-71AA-2670-A894894DD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3B9D3-10CE-946A-C332-6C74ADEE14E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40969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45BD-8620-2E66-A3D4-F0A7ED633F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0C2867-03F6-1394-4E3C-53C53510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759B24-07FD-BF6D-5FEA-D3F2FCFD73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7EE568-E5A6-6D85-D7D9-EEA86715F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3C2469-4709-B49E-67F5-BC86510DA3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39F942-C2FA-A491-6711-8AE66C9C177A}"/>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8" name="Footer Placeholder 7">
            <a:extLst>
              <a:ext uri="{FF2B5EF4-FFF2-40B4-BE49-F238E27FC236}">
                <a16:creationId xmlns:a16="http://schemas.microsoft.com/office/drawing/2014/main" id="{30190FC4-6AEF-8B96-5C2B-36CD9A0492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B44438-44CE-DE86-0DC8-EBADDC93190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8793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C6A5-DC17-8DFC-8CAC-9B9C8DD077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BE22BF-B2E4-0075-316E-353EE5B71DB8}"/>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4" name="Footer Placeholder 3">
            <a:extLst>
              <a:ext uri="{FF2B5EF4-FFF2-40B4-BE49-F238E27FC236}">
                <a16:creationId xmlns:a16="http://schemas.microsoft.com/office/drawing/2014/main" id="{E26168DB-DDBA-D74F-01C9-2801256FF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7DB4DE-C342-5C40-C8F5-53E8B40F9B17}"/>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038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93AEC7-2627-7021-F79E-BC57259D073B}"/>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3" name="Footer Placeholder 2">
            <a:extLst>
              <a:ext uri="{FF2B5EF4-FFF2-40B4-BE49-F238E27FC236}">
                <a16:creationId xmlns:a16="http://schemas.microsoft.com/office/drawing/2014/main" id="{CAF61FD6-4987-E19E-1FC7-9F1CD4AA10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97F659-64E4-FC20-3A9E-1FAE44F4B248}"/>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0899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A24DC-F02D-1BF9-8DFE-D8577A8609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6AA109-5826-3716-750F-4F8B49FE1A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A15675-6163-1F32-8880-123F09C8B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BD302-85C7-639A-4C77-F1B19282A04B}"/>
              </a:ext>
            </a:extLst>
          </p:cNvPr>
          <p:cNvSpPr>
            <a:spLocks noGrp="1"/>
          </p:cNvSpPr>
          <p:nvPr>
            <p:ph type="dt" sz="half" idx="10"/>
          </p:nvPr>
        </p:nvSpPr>
        <p:spPr/>
        <p:txBody>
          <a:bodyPr/>
          <a:lstStyle/>
          <a:p>
            <a:fld id="{6A4B53A7-3209-46A6-9454-F38EAC8F11E7}" type="datetimeFigureOut">
              <a:rPr lang="en-US" smtClean="0"/>
              <a:t>5/16/2026</a:t>
            </a:fld>
            <a:endParaRPr lang="en-US"/>
          </a:p>
        </p:txBody>
      </p:sp>
      <p:sp>
        <p:nvSpPr>
          <p:cNvPr id="6" name="Footer Placeholder 5">
            <a:extLst>
              <a:ext uri="{FF2B5EF4-FFF2-40B4-BE49-F238E27FC236}">
                <a16:creationId xmlns:a16="http://schemas.microsoft.com/office/drawing/2014/main" id="{5BA09919-FAFA-6AE6-505C-1208FC895D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B3E96-0BC3-C140-64E7-16272250628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25499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FE0E4-325B-1AE4-6DA5-F7B5DED9E5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68FD5C-1C6C-2DF5-40C9-FF8DDB2B1C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33EF42D-6042-2014-44AC-5AE0DD0EC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BDF341-5281-90C2-8579-F66754169147}"/>
              </a:ext>
            </a:extLst>
          </p:cNvPr>
          <p:cNvSpPr>
            <a:spLocks noGrp="1"/>
          </p:cNvSpPr>
          <p:nvPr>
            <p:ph type="dt" sz="half" idx="10"/>
          </p:nvPr>
        </p:nvSpPr>
        <p:spPr/>
        <p:txBody>
          <a:bodyPr/>
          <a:lstStyle/>
          <a:p>
            <a:fld id="{6A4B53A7-3209-46A6-9454-F38EAC8F11E7}" type="datetimeFigureOut">
              <a:rPr lang="en-US" smtClean="0"/>
              <a:pPr/>
              <a:t>5/16/2026</a:t>
            </a:fld>
            <a:endParaRPr lang="en-US"/>
          </a:p>
        </p:txBody>
      </p:sp>
      <p:sp>
        <p:nvSpPr>
          <p:cNvPr id="6" name="Footer Placeholder 5">
            <a:extLst>
              <a:ext uri="{FF2B5EF4-FFF2-40B4-BE49-F238E27FC236}">
                <a16:creationId xmlns:a16="http://schemas.microsoft.com/office/drawing/2014/main" id="{8A548D91-356D-C664-7BDE-B9305B84B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08FEE8-F0DF-4403-F170-7E5B96E62455}"/>
              </a:ext>
            </a:extLst>
          </p:cNvPr>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306957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5926E-5C15-E9CC-DA68-B6349B0E43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D323C2-3787-4536-916E-1191EFEFF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A4ADE-A51F-F14D-6E7C-2B6CDADE0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5/16/2026</a:t>
            </a:fld>
            <a:endParaRPr lang="en-US"/>
          </a:p>
        </p:txBody>
      </p:sp>
      <p:sp>
        <p:nvSpPr>
          <p:cNvPr id="5" name="Footer Placeholder 4">
            <a:extLst>
              <a:ext uri="{FF2B5EF4-FFF2-40B4-BE49-F238E27FC236}">
                <a16:creationId xmlns:a16="http://schemas.microsoft.com/office/drawing/2014/main" id="{61586461-30A0-FC14-92B4-50ABD51C2A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1B6BA9-84F9-9FF4-92AA-3CBB92D1E0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06473925"/>
      </p:ext>
    </p:extLst>
  </p:cSld>
  <p:clrMap bg1="dk1" tx1="lt1" bg2="dk2" tx2="lt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eg"/><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thelivingmessage.com/category/pray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DB6C924B-D136-B41C-57F2-9E15057EFBC5}"/>
              </a:ext>
            </a:extLst>
          </p:cNvPr>
          <p:cNvSpPr>
            <a:spLocks noGrp="1"/>
          </p:cNvSpPr>
          <p:nvPr>
            <p:ph type="subTitle" idx="1"/>
          </p:nvPr>
        </p:nvSpPr>
        <p:spPr>
          <a:xfrm>
            <a:off x="4581551" y="587812"/>
            <a:ext cx="3692116" cy="696888"/>
          </a:xfrm>
        </p:spPr>
        <p:txBody>
          <a:bodyPr>
            <a:normAutofit fontScale="92500" lnSpcReduction="20000"/>
          </a:bodyPr>
          <a:lstStyle/>
          <a:p>
            <a:r>
              <a:rPr lang="en-US"/>
              <a:t>Straight &amp; Balanced</a:t>
            </a:r>
          </a:p>
          <a:p>
            <a:r>
              <a:rPr lang="en-US" sz="2000"/>
              <a:t>(Luke 3:4-6)</a:t>
            </a:r>
            <a:endParaRPr lang="en-US" sz="2000">
              <a:highlight>
                <a:srgbClr val="FFFF00"/>
              </a:highlight>
            </a:endParaRPr>
          </a:p>
          <a:p>
            <a:endParaRPr lang="en-US" sz="2000" b="1"/>
          </a:p>
        </p:txBody>
      </p:sp>
      <p:pic>
        <p:nvPicPr>
          <p:cNvPr id="4098" name="Picture 2" descr="Image result for balance">
            <a:extLst>
              <a:ext uri="{FF2B5EF4-FFF2-40B4-BE49-F238E27FC236}">
                <a16:creationId xmlns:a16="http://schemas.microsoft.com/office/drawing/2014/main" id="{94A68CC1-A35B-E44A-258F-98BB866DD8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4160" y="1439002"/>
            <a:ext cx="2130894" cy="264921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Plumbline Bible">
            <a:extLst>
              <a:ext uri="{FF2B5EF4-FFF2-40B4-BE49-F238E27FC236}">
                <a16:creationId xmlns:a16="http://schemas.microsoft.com/office/drawing/2014/main" id="{9EEDE0C2-EE51-FBC3-E1C7-6D92032E06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620" y="1474106"/>
            <a:ext cx="2628899" cy="2628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C8AD6C3-4B79-CE1B-8F8C-D1C6D35B7DD9}"/>
              </a:ext>
            </a:extLst>
          </p:cNvPr>
          <p:cNvSpPr txBox="1"/>
          <p:nvPr/>
        </p:nvSpPr>
        <p:spPr>
          <a:xfrm>
            <a:off x="107773" y="4145808"/>
            <a:ext cx="2900469"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2 Kings 21:13, Ps 5:8 </a:t>
            </a:r>
            <a:r>
              <a:rPr kumimoji="0" lang="en-US" sz="2000" b="0" i="0" u="none" strike="noStrike" kern="1200" cap="none" spc="0" normalizeH="0" baseline="0" noProof="0" err="1">
                <a:ln>
                  <a:noFill/>
                </a:ln>
                <a:solidFill>
                  <a:srgbClr val="FFFFFF"/>
                </a:solidFill>
                <a:effectLst/>
                <a:uLnTx/>
                <a:uFillTx/>
                <a:latin typeface="Gill Sans MT"/>
                <a:ea typeface="+mn-ea"/>
                <a:cs typeface="+mn-cs"/>
              </a:rPr>
              <a:t>Pr</a:t>
            </a:r>
            <a:r>
              <a:rPr kumimoji="0" lang="en-US" sz="2000" b="0" i="0" u="none" strike="noStrike" kern="1200" cap="none" spc="0" normalizeH="0" baseline="0" noProof="0">
                <a:ln>
                  <a:noFill/>
                </a:ln>
                <a:solidFill>
                  <a:srgbClr val="FFFFFF"/>
                </a:solidFill>
                <a:effectLst/>
                <a:uLnTx/>
                <a:uFillTx/>
                <a:latin typeface="Gill Sans MT"/>
                <a:ea typeface="+mn-ea"/>
                <a:cs typeface="+mn-cs"/>
              </a:rPr>
              <a:t> 4:25-27,  Amos 7:7-8 Isaiah 28:13, 17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NT:  Mt 3:3,  Acts 9:11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Hebrews 12:13, Jude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1 Corinthians 15:1-4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2 Timothy 3:10,  </a:t>
            </a:r>
            <a:r>
              <a:rPr kumimoji="0" lang="en-US" sz="2000" b="0" i="0" u="none" strike="noStrike" kern="1200" cap="none" spc="0" normalizeH="0" baseline="0" noProof="0">
                <a:ln>
                  <a:noFill/>
                </a:ln>
                <a:solidFill>
                  <a:srgbClr val="FFFFFF"/>
                </a:solidFill>
                <a:effectLst/>
                <a:uLnTx/>
                <a:uFillTx/>
                <a:latin typeface="Gill Sans MT"/>
                <a:ea typeface="+mn-ea"/>
                <a:cs typeface="+mn-cs"/>
              </a:rPr>
              <a:t>John 7:16</a:t>
            </a:r>
          </a:p>
        </p:txBody>
      </p:sp>
      <p:sp>
        <p:nvSpPr>
          <p:cNvPr id="7" name="TextBox 6">
            <a:extLst>
              <a:ext uri="{FF2B5EF4-FFF2-40B4-BE49-F238E27FC236}">
                <a16:creationId xmlns:a16="http://schemas.microsoft.com/office/drawing/2014/main" id="{F5FEE1DC-AA74-6F54-F6AB-79A605AFA571}"/>
              </a:ext>
            </a:extLst>
          </p:cNvPr>
          <p:cNvSpPr txBox="1"/>
          <p:nvPr/>
        </p:nvSpPr>
        <p:spPr>
          <a:xfrm>
            <a:off x="9849868" y="4141028"/>
            <a:ext cx="2262743"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a:t>
            </a:r>
            <a:r>
              <a:rPr kumimoji="0" lang="en-US" sz="2000" b="0" i="0" u="none" strike="noStrike" kern="1200" cap="none" spc="0" normalizeH="0" baseline="0" noProof="0" err="1">
                <a:ln>
                  <a:noFill/>
                </a:ln>
                <a:solidFill>
                  <a:srgbClr val="FFFFFF"/>
                </a:solidFill>
                <a:effectLst/>
                <a:uLnTx/>
                <a:uFillTx/>
                <a:latin typeface="Gill Sans MT"/>
                <a:ea typeface="+mn-ea"/>
                <a:cs typeface="+mn-cs"/>
              </a:rPr>
              <a:t>Deut</a:t>
            </a:r>
            <a:r>
              <a:rPr kumimoji="0" lang="en-US" sz="2000" b="0" i="0" u="none" strike="noStrike" kern="1200" cap="none" spc="0" normalizeH="0" baseline="0" noProof="0">
                <a:ln>
                  <a:noFill/>
                </a:ln>
                <a:solidFill>
                  <a:srgbClr val="FFFFFF"/>
                </a:solidFill>
                <a:effectLst/>
                <a:uLnTx/>
                <a:uFillTx/>
                <a:latin typeface="Gill Sans MT"/>
                <a:ea typeface="+mn-ea"/>
                <a:cs typeface="+mn-cs"/>
              </a:rPr>
              <a:t> 25:13-16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Proverbs 20:10</a:t>
            </a:r>
            <a:endParaRPr lang="en-US" sz="2000">
              <a:solidFill>
                <a:srgbClr val="FFFFFF"/>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Daniel 5:25-28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r>
              <a:rPr lang="en-US" sz="2000"/>
              <a:t>NT:  Hebrews 12:1</a:t>
            </a:r>
          </a:p>
          <a:p>
            <a:r>
              <a:rPr lang="en-US" sz="2000"/>
              <a:t>1 Cor 3:11-15</a:t>
            </a:r>
          </a:p>
          <a:p>
            <a:r>
              <a:rPr lang="en-US" sz="2000"/>
              <a:t>Philippians 4:5</a:t>
            </a:r>
          </a:p>
          <a:p>
            <a:r>
              <a:rPr lang="en-US" sz="2000"/>
              <a:t>James 3:17</a:t>
            </a: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extBox 1">
            <a:extLst>
              <a:ext uri="{FF2B5EF4-FFF2-40B4-BE49-F238E27FC236}">
                <a16:creationId xmlns:a16="http://schemas.microsoft.com/office/drawing/2014/main" id="{78ED4D35-0A64-C74A-376D-4AD69E51AFCE}"/>
              </a:ext>
            </a:extLst>
          </p:cNvPr>
          <p:cNvSpPr txBox="1"/>
          <p:nvPr/>
        </p:nvSpPr>
        <p:spPr>
          <a:xfrm>
            <a:off x="40640" y="-20636"/>
            <a:ext cx="12151360" cy="400110"/>
          </a:xfrm>
          <a:prstGeom prst="rect">
            <a:avLst/>
          </a:prstGeom>
          <a:noFill/>
        </p:spPr>
        <p:txBody>
          <a:bodyPr wrap="square" rtlCol="0">
            <a:spAutoFit/>
          </a:bodyPr>
          <a:lstStyle/>
          <a:p>
            <a:r>
              <a:rPr lang="en-US" sz="2000" dirty="0"/>
              <a:t>Fellowship Church,  May 10,  2026                </a:t>
            </a:r>
            <a:r>
              <a:rPr lang="en-US" sz="2000" b="1" dirty="0"/>
              <a:t>2 Peter 3:18 Sunday School</a:t>
            </a:r>
            <a:r>
              <a:rPr lang="en-US" sz="2000" dirty="0"/>
              <a:t>	    		          Bill Heath</a:t>
            </a:r>
          </a:p>
        </p:txBody>
      </p:sp>
      <p:graphicFrame>
        <p:nvGraphicFramePr>
          <p:cNvPr id="4102" name="Subtitle 3">
            <a:extLst>
              <a:ext uri="{FF2B5EF4-FFF2-40B4-BE49-F238E27FC236}">
                <a16:creationId xmlns:a16="http://schemas.microsoft.com/office/drawing/2014/main" id="{28F66BBF-B579-361C-14F8-F34EF300E14D}"/>
              </a:ext>
            </a:extLst>
          </p:cNvPr>
          <p:cNvGraphicFramePr/>
          <p:nvPr>
            <p:extLst>
              <p:ext uri="{D42A27DB-BD31-4B8C-83A1-F6EECF244321}">
                <p14:modId xmlns:p14="http://schemas.microsoft.com/office/powerpoint/2010/main" val="2042559971"/>
              </p:ext>
            </p:extLst>
          </p:nvPr>
        </p:nvGraphicFramePr>
        <p:xfrm>
          <a:off x="3080563" y="1460474"/>
          <a:ext cx="6530813" cy="515755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2E06A6C3-916C-2396-307F-06C8C7472114}"/>
              </a:ext>
            </a:extLst>
          </p:cNvPr>
          <p:cNvSpPr txBox="1"/>
          <p:nvPr/>
        </p:nvSpPr>
        <p:spPr>
          <a:xfrm>
            <a:off x="3093089" y="1407542"/>
            <a:ext cx="6520072" cy="5262979"/>
          </a:xfrm>
          <a:prstGeom prst="rect">
            <a:avLst/>
          </a:prstGeom>
          <a:solidFill>
            <a:srgbClr val="002060"/>
          </a:solidFill>
          <a:ln w="25400">
            <a:solidFill>
              <a:schemeClr val="accent1"/>
            </a:solidFill>
          </a:ln>
        </p:spPr>
        <p:txBody>
          <a:bodyPr wrap="square" rtlCol="0">
            <a:spAutoFit/>
          </a:bodyPr>
          <a:lstStyle/>
          <a:p>
            <a:pPr algn="ctr"/>
            <a:r>
              <a:rPr lang="en-US" sz="2400" dirty="0"/>
              <a:t>Jesus Teaches in Parables</a:t>
            </a:r>
          </a:p>
          <a:p>
            <a:r>
              <a:rPr lang="en-US" sz="2400" dirty="0"/>
              <a:t>11.  The Prodigal Steward (Luke 16:1-13)</a:t>
            </a:r>
          </a:p>
          <a:p>
            <a:r>
              <a:rPr lang="en-US" sz="2400" dirty="0"/>
              <a:t>12.  The Wedding Supper (Luke 14:7-24)</a:t>
            </a:r>
          </a:p>
          <a:p>
            <a:r>
              <a:rPr lang="en-US" sz="2400" dirty="0"/>
              <a:t>13.  The Rich Man and Lazarus (Luke 16:19-31)</a:t>
            </a:r>
          </a:p>
          <a:p>
            <a:r>
              <a:rPr lang="en-US" sz="2400" dirty="0"/>
              <a:t>14.  The Widow’s Persistent Prayers (Luke 18:1- 8)</a:t>
            </a:r>
          </a:p>
          <a:p>
            <a:r>
              <a:rPr lang="en-US" sz="2400" dirty="0"/>
              <a:t>15.  The Pharisee &amp; the Publican (Luke 18:9-14)</a:t>
            </a:r>
          </a:p>
          <a:p>
            <a:r>
              <a:rPr lang="en-US" sz="2400" dirty="0"/>
              <a:t>16.  Ten Pounds to Ten Servants (Luke 19:11-27)</a:t>
            </a:r>
          </a:p>
          <a:p>
            <a:r>
              <a:rPr lang="en-US" sz="2400" dirty="0"/>
              <a:t>17.  Words then Actions of Two Sons (Mt 21:28-32)</a:t>
            </a:r>
          </a:p>
          <a:p>
            <a:r>
              <a:rPr lang="en-US" sz="2400" dirty="0"/>
              <a:t>18.  Servants in God’s Vineyard (Mt 21:33-46)</a:t>
            </a:r>
          </a:p>
          <a:p>
            <a:r>
              <a:rPr lang="en-US" sz="2400" dirty="0"/>
              <a:t>19.  The King’s Wedding Feast (Matthew  22:1-14)</a:t>
            </a:r>
          </a:p>
          <a:p>
            <a:r>
              <a:rPr lang="en-US" sz="2400" dirty="0"/>
              <a:t>20.  The Withered Fig Tree (Matthew 24:32-35)</a:t>
            </a:r>
          </a:p>
          <a:p>
            <a:r>
              <a:rPr lang="en-US" sz="2400" dirty="0"/>
              <a:t>21.  Ten Virgins &amp; Five Talents (Matthew 25:1-30)</a:t>
            </a:r>
          </a:p>
          <a:p>
            <a:r>
              <a:rPr lang="en-US" sz="2400" dirty="0"/>
              <a:t>22.  I AM the Door f the Sheep (John 10:1-10)</a:t>
            </a:r>
          </a:p>
          <a:p>
            <a:r>
              <a:rPr lang="en-US" sz="2400" dirty="0"/>
              <a:t>23.  </a:t>
            </a:r>
            <a:r>
              <a:rPr lang="en-US" sz="2400" dirty="0">
                <a:solidFill>
                  <a:schemeClr val="bg1"/>
                </a:solidFill>
                <a:highlight>
                  <a:srgbClr val="FFFF00"/>
                </a:highlight>
              </a:rPr>
              <a:t>26 Mysteries and Parables for the Church(es)</a:t>
            </a:r>
          </a:p>
        </p:txBody>
      </p:sp>
    </p:spTree>
    <p:extLst>
      <p:ext uri="{BB962C8B-B14F-4D97-AF65-F5344CB8AC3E}">
        <p14:creationId xmlns:p14="http://schemas.microsoft.com/office/powerpoint/2010/main" val="3667287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3000"/>
                <a:satMod val="150000"/>
                <a:shade val="98000"/>
                <a:lumMod val="102000"/>
              </a:schemeClr>
            </a:gs>
            <a:gs pos="59000">
              <a:schemeClr val="tx1"/>
            </a:gs>
          </a:gsLst>
          <a:lin ang="5400000" scaled="0"/>
        </a:gradFill>
        <a:effectLst/>
      </p:bgPr>
    </p:bg>
    <p:spTree>
      <p:nvGrpSpPr>
        <p:cNvPr id="1" name="">
          <a:extLst>
            <a:ext uri="{FF2B5EF4-FFF2-40B4-BE49-F238E27FC236}">
              <a16:creationId xmlns:a16="http://schemas.microsoft.com/office/drawing/2014/main" id="{E5CFC64D-22B5-B28D-33D5-63AD8766BF3A}"/>
            </a:ext>
          </a:extLst>
        </p:cNvPr>
        <p:cNvGrpSpPr/>
        <p:nvPr/>
      </p:nvGrpSpPr>
      <p:grpSpPr>
        <a:xfrm>
          <a:off x="0" y="0"/>
          <a:ext cx="0" cy="0"/>
          <a:chOff x="0" y="0"/>
          <a:chExt cx="0" cy="0"/>
        </a:xfrm>
      </p:grpSpPr>
      <p:sp>
        <p:nvSpPr>
          <p:cNvPr id="3" name="AutoShape 2" descr="Image result for luke 16:1-13">
            <a:extLst>
              <a:ext uri="{FF2B5EF4-FFF2-40B4-BE49-F238E27FC236}">
                <a16:creationId xmlns:a16="http://schemas.microsoft.com/office/drawing/2014/main" id="{2EFB42CC-21E7-AADA-3B99-254EFCA3933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FDB88C24-4DC6-8CE8-D7F3-364F030BE1E1}"/>
              </a:ext>
            </a:extLst>
          </p:cNvPr>
          <p:cNvPicPr>
            <a:picLocks noChangeAspect="1"/>
          </p:cNvPicPr>
          <p:nvPr/>
        </p:nvPicPr>
        <p:blipFill>
          <a:blip r:embed="rId3"/>
          <a:stretch>
            <a:fillRect/>
          </a:stretch>
        </p:blipFill>
        <p:spPr>
          <a:xfrm>
            <a:off x="10119360" y="3903306"/>
            <a:ext cx="2072640" cy="1587639"/>
          </a:xfrm>
          <a:prstGeom prst="rect">
            <a:avLst/>
          </a:prstGeom>
          <a:solidFill>
            <a:schemeClr val="tx1"/>
          </a:solidFill>
        </p:spPr>
      </p:pic>
      <p:pic>
        <p:nvPicPr>
          <p:cNvPr id="7" name="Picture 6" descr="The diagram illustrates a structured theological framework linking various biblical elements such as God, Jesus, and the Holy Spirit, with numerical values representing their interrelations and significance in Christian doctrine.&#10;&#10;AI-generated content may be incorrect.">
            <a:extLst>
              <a:ext uri="{FF2B5EF4-FFF2-40B4-BE49-F238E27FC236}">
                <a16:creationId xmlns:a16="http://schemas.microsoft.com/office/drawing/2014/main" id="{D3DCD574-447F-94FF-EF37-9DE481E435D6}"/>
              </a:ext>
            </a:extLst>
          </p:cNvPr>
          <p:cNvPicPr>
            <a:picLocks noChangeAspect="1"/>
          </p:cNvPicPr>
          <p:nvPr/>
        </p:nvPicPr>
        <p:blipFill>
          <a:blip r:embed="rId4"/>
          <a:stretch>
            <a:fillRect/>
          </a:stretch>
        </p:blipFill>
        <p:spPr>
          <a:xfrm>
            <a:off x="1629298" y="0"/>
            <a:ext cx="8920689" cy="6858000"/>
          </a:xfrm>
          <a:prstGeom prst="rect">
            <a:avLst/>
          </a:prstGeom>
        </p:spPr>
      </p:pic>
      <p:pic>
        <p:nvPicPr>
          <p:cNvPr id="4" name="Picture 3" descr="The image appears to be a detailed diagram or flowchart that lists various parables of Jesus, their themes, and associated scripture references. It includes information on the number of parables, their chronological order, and the people or groups to whom they are addressed. It also categorizes them by themes such as judgment, truth, and love, and provides additional scripture references.&#10;&#10;AI-generated content may be incorrect.">
            <a:extLst>
              <a:ext uri="{FF2B5EF4-FFF2-40B4-BE49-F238E27FC236}">
                <a16:creationId xmlns:a16="http://schemas.microsoft.com/office/drawing/2014/main" id="{EDF3722B-F935-148D-B9F1-F45FEA14E1BD}"/>
              </a:ext>
            </a:extLst>
          </p:cNvPr>
          <p:cNvPicPr>
            <a:picLocks noChangeAspect="1"/>
          </p:cNvPicPr>
          <p:nvPr/>
        </p:nvPicPr>
        <p:blipFill>
          <a:blip r:embed="rId5"/>
          <a:stretch>
            <a:fillRect/>
          </a:stretch>
        </p:blipFill>
        <p:spPr>
          <a:xfrm>
            <a:off x="-12715" y="3990692"/>
            <a:ext cx="2057902" cy="1587639"/>
          </a:xfrm>
          <a:prstGeom prst="rect">
            <a:avLst/>
          </a:prstGeom>
        </p:spPr>
      </p:pic>
    </p:spTree>
    <p:extLst>
      <p:ext uri="{BB962C8B-B14F-4D97-AF65-F5344CB8AC3E}">
        <p14:creationId xmlns:p14="http://schemas.microsoft.com/office/powerpoint/2010/main" val="4289804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569A1-69D2-FD05-8102-29C1BADE9D0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0F4320E-1D02-78CC-CB4E-870F5CCE3090}"/>
              </a:ext>
            </a:extLst>
          </p:cNvPr>
          <p:cNvGraphicFramePr>
            <a:graphicFrameLocks noGrp="1"/>
          </p:cNvGraphicFramePr>
          <p:nvPr>
            <p:extLst>
              <p:ext uri="{D42A27DB-BD31-4B8C-83A1-F6EECF244321}">
                <p14:modId xmlns:p14="http://schemas.microsoft.com/office/powerpoint/2010/main" val="2900355963"/>
              </p:ext>
            </p:extLst>
          </p:nvPr>
        </p:nvGraphicFramePr>
        <p:xfrm>
          <a:off x="0" y="0"/>
          <a:ext cx="12192000" cy="13942181"/>
        </p:xfrm>
        <a:graphic>
          <a:graphicData uri="http://schemas.openxmlformats.org/drawingml/2006/table">
            <a:tbl>
              <a:tblPr firstRow="1" bandRow="1">
                <a:tableStyleId>{7DF18680-E054-41AD-8BC1-D1AEF772440D}</a:tableStyleId>
              </a:tblPr>
              <a:tblGrid>
                <a:gridCol w="382137">
                  <a:extLst>
                    <a:ext uri="{9D8B030D-6E8A-4147-A177-3AD203B41FA5}">
                      <a16:colId xmlns:a16="http://schemas.microsoft.com/office/drawing/2014/main" val="1074821787"/>
                    </a:ext>
                  </a:extLst>
                </a:gridCol>
                <a:gridCol w="11809863">
                  <a:extLst>
                    <a:ext uri="{9D8B030D-6E8A-4147-A177-3AD203B41FA5}">
                      <a16:colId xmlns:a16="http://schemas.microsoft.com/office/drawing/2014/main" val="3136049357"/>
                    </a:ext>
                  </a:extLst>
                </a:gridCol>
              </a:tblGrid>
              <a:tr h="532424">
                <a:tc gridSpan="2">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endParaRPr lang="en-US" sz="41300" dirty="0"/>
                    </a:p>
                  </a:txBody>
                  <a:tcPr anchor="b"/>
                </a:tc>
                <a:tc hMerge="1">
                  <a:txBody>
                    <a:bodyPr/>
                    <a:lstStyle/>
                    <a:p>
                      <a:endParaRPr/>
                    </a:p>
                  </a:txBody>
                  <a:tcPr/>
                </a:tc>
                <a:extLst>
                  <a:ext uri="{0D108BD9-81ED-4DB2-BD59-A6C34878D82A}">
                    <a16:rowId xmlns:a16="http://schemas.microsoft.com/office/drawing/2014/main" val="1641280864"/>
                  </a:ext>
                </a:extLst>
              </a:tr>
              <a:tr h="5518969">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5400" b="1" kern="100" dirty="0">
                        <a:effectLst/>
                        <a:latin typeface="+mn-lt"/>
                        <a:ea typeface="Aptos" panose="020B000402020202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2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4063868108"/>
                  </a:ext>
                </a:extLst>
              </a:tr>
            </a:tbl>
          </a:graphicData>
        </a:graphic>
      </p:graphicFrame>
      <p:sp>
        <p:nvSpPr>
          <p:cNvPr id="3" name="AutoShape 2" descr="Image result for luke 16:1-13">
            <a:extLst>
              <a:ext uri="{FF2B5EF4-FFF2-40B4-BE49-F238E27FC236}">
                <a16:creationId xmlns:a16="http://schemas.microsoft.com/office/drawing/2014/main" id="{B4269E60-6747-D371-C61A-7D6346FCDE6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a:extLst>
              <a:ext uri="{FF2B5EF4-FFF2-40B4-BE49-F238E27FC236}">
                <a16:creationId xmlns:a16="http://schemas.microsoft.com/office/drawing/2014/main" id="{3A503DE2-DA02-CADC-438C-44DEFCE26F3A}"/>
              </a:ext>
            </a:extLst>
          </p:cNvPr>
          <p:cNvPicPr>
            <a:picLocks noChangeAspect="1"/>
          </p:cNvPicPr>
          <p:nvPr/>
        </p:nvPicPr>
        <p:blipFill>
          <a:blip r:embed="rId3"/>
          <a:stretch>
            <a:fillRect/>
          </a:stretch>
        </p:blipFill>
        <p:spPr>
          <a:xfrm>
            <a:off x="1651322" y="152400"/>
            <a:ext cx="8889355" cy="6857999"/>
          </a:xfrm>
          <a:prstGeom prst="rect">
            <a:avLst/>
          </a:prstGeom>
        </p:spPr>
      </p:pic>
    </p:spTree>
    <p:extLst>
      <p:ext uri="{BB962C8B-B14F-4D97-AF65-F5344CB8AC3E}">
        <p14:creationId xmlns:p14="http://schemas.microsoft.com/office/powerpoint/2010/main" val="357377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63A36-2055-CEBC-E6BB-D5442A1DF3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B3625D-F528-4CA8-924C-1D328F94D205}"/>
              </a:ext>
            </a:extLst>
          </p:cNvPr>
          <p:cNvSpPr txBox="1"/>
          <p:nvPr/>
        </p:nvSpPr>
        <p:spPr>
          <a:xfrm>
            <a:off x="0" y="-12368"/>
            <a:ext cx="12192000" cy="6871112"/>
          </a:xfrm>
          <a:prstGeom prst="rect">
            <a:avLst/>
          </a:prstGeom>
          <a:solidFill>
            <a:srgbClr val="002060"/>
          </a:solidFill>
          <a:ln w="31750">
            <a:solidFill>
              <a:schemeClr val="tx1"/>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1" strike="noStrike" kern="1200" cap="none" spc="0" normalizeH="0" baseline="0" noProof="0" dirty="0">
                <a:ln>
                  <a:noFill/>
                </a:ln>
                <a:solidFill>
                  <a:srgbClr val="FFFFFF"/>
                </a:solidFill>
                <a:effectLst/>
                <a:uLnTx/>
                <a:uFillTx/>
                <a:latin typeface="Gill Sans MT"/>
                <a:ea typeface="+mn-ea"/>
                <a:cs typeface="+mn-cs"/>
              </a:rPr>
              <a:t>                    </a:t>
            </a:r>
            <a:r>
              <a:rPr kumimoji="0" lang="en-US" sz="2800" b="1" i="1" u="sng" strike="noStrike" kern="1200" cap="none" spc="0" normalizeH="0" baseline="0" noProof="0" dirty="0">
                <a:ln>
                  <a:noFill/>
                </a:ln>
                <a:solidFill>
                  <a:srgbClr val="FFFFFF"/>
                </a:solidFill>
                <a:effectLst/>
                <a:uLnTx/>
                <a:uFillTx/>
                <a:latin typeface="Gill Sans MT"/>
                <a:ea typeface="+mn-ea"/>
                <a:cs typeface="+mn-cs"/>
              </a:rPr>
              <a:t>Sunday School  Through the Bible</a:t>
            </a:r>
            <a:r>
              <a:rPr kumimoji="0" lang="en-US" sz="2800" b="1" i="1" strike="noStrike" kern="1200" cap="none" spc="0" normalizeH="0" baseline="0" noProof="0" dirty="0">
                <a:ln>
                  <a:noFill/>
                </a:ln>
                <a:solidFill>
                  <a:srgbClr val="FFFFFF"/>
                </a:solidFill>
                <a:effectLst/>
                <a:uLnTx/>
                <a:uFillTx/>
                <a:latin typeface="Gill Sans MT"/>
                <a:ea typeface="+mn-ea"/>
                <a:cs typeface="+mn-cs"/>
              </a:rPr>
              <a:t> (2019 - 2026)</a:t>
            </a:r>
            <a:r>
              <a:rPr kumimoji="0" lang="en-US" sz="2800" b="1" strike="noStrike" kern="1200" cap="none" spc="0" normalizeH="0" baseline="0" noProof="0" dirty="0">
                <a:ln>
                  <a:noFill/>
                </a:ln>
                <a:solidFill>
                  <a:srgbClr val="FFFFFF"/>
                </a:solidFill>
                <a:effectLst/>
                <a:uLnTx/>
                <a:uFillTx/>
                <a:latin typeface="Gill Sans MT"/>
                <a:ea typeface="+mn-ea"/>
                <a:cs typeface="+mn-cs"/>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050" b="1" i="1" dirty="0">
              <a:solidFill>
                <a:srgbClr val="FFFFFF"/>
              </a:solidFill>
              <a:latin typeface="Gill Sans MT"/>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Grow in grace, and in the knowledge of our Lord and Savior Jesus Christ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2 Peter 3:18</a:t>
            </a: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700" b="1" dirty="0">
                <a:solidFill>
                  <a:srgbClr val="FFFFFF">
                    <a:lumMod val="95000"/>
                  </a:srgbClr>
                </a:solidFill>
                <a:latin typeface="Verdana" panose="020B0604030504040204" pitchFamily="34" charset="0"/>
                <a:ea typeface="Verdana" panose="020B0604030504040204" pitchFamily="34" charset="0"/>
              </a:rPr>
              <a:t>                   </a:t>
            </a:r>
            <a:endParaRPr lang="en-US" sz="2400" b="1" dirty="0">
              <a:solidFill>
                <a:srgbClr val="FFFFFF">
                  <a:lumMod val="95000"/>
                </a:srgbClr>
              </a:solidFill>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COMPLETED books of the Bible (Sundays and Wednesdays)</a:t>
            </a:r>
          </a:p>
          <a:p>
            <a:pPr>
              <a:defRPr/>
            </a:pPr>
            <a:endParaRPr lang="en-US" sz="1100" b="1" dirty="0">
              <a:latin typeface="Verdana" panose="020B0604030504040204" pitchFamily="34" charset="0"/>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Old Testament: </a:t>
            </a:r>
            <a:r>
              <a:rPr lang="en-US" sz="2000" dirty="0">
                <a:latin typeface="Verdana" panose="020B0604030504040204" pitchFamily="34" charset="0"/>
                <a:ea typeface="Verdana" panose="020B0604030504040204" pitchFamily="34" charset="0"/>
              </a:rPr>
              <a:t> Genesis (4), Exodus (4), Leviticus (2), Numbers (3), Deuteronomy (5),</a:t>
            </a:r>
          </a:p>
          <a:p>
            <a:pPr>
              <a:defRPr/>
            </a:pPr>
            <a:r>
              <a:rPr lang="en-US" sz="2000" dirty="0">
                <a:latin typeface="Verdana" panose="020B0604030504040204" pitchFamily="34" charset="0"/>
                <a:ea typeface="Verdana" panose="020B0604030504040204" pitchFamily="34" charset="0"/>
              </a:rPr>
              <a:t>Judges (15), 1-2 Kings (12), Ruth, Esther, Psalms (4), Psalm 68 (3), Asaph (12), Proverbs, Ecclesiastes, Song of Songs (15), Ezekiel (36), Daniel (12), Hosea (9), Joel, Amos, Nahum, Habakkuk, Obadiah, Zephaniah, Haggai, Zechariah, Malachi </a:t>
            </a:r>
          </a:p>
          <a:p>
            <a:pPr>
              <a:defRPr/>
            </a:pPr>
            <a:r>
              <a:rPr lang="en-US" sz="2000" dirty="0">
                <a:latin typeface="Verdana" panose="020B0604030504040204" pitchFamily="34" charset="0"/>
                <a:ea typeface="Verdana" panose="020B0604030504040204" pitchFamily="34" charset="0"/>
              </a:rPr>
              <a:t> </a:t>
            </a:r>
          </a:p>
          <a:p>
            <a:pPr>
              <a:defRPr/>
            </a:pPr>
            <a:r>
              <a:rPr lang="en-US" sz="2000" b="1" dirty="0">
                <a:latin typeface="Verdana" panose="020B0604030504040204" pitchFamily="34" charset="0"/>
                <a:ea typeface="Verdana" panose="020B0604030504040204" pitchFamily="34" charset="0"/>
              </a:rPr>
              <a:t>New Testament: </a:t>
            </a:r>
            <a:r>
              <a:rPr lang="en-US" sz="2000" dirty="0">
                <a:latin typeface="Verdana" panose="020B0604030504040204" pitchFamily="34" charset="0"/>
                <a:ea typeface="Verdana" panose="020B0604030504040204" pitchFamily="34" charset="0"/>
              </a:rPr>
              <a:t> Mark, Parables (30), Colossians, 1-2 Thessalonians (10), Ephesians, Philemon, Hebrews (12), James, 2 Peter (4), 1 John (13), 2 John, 3 John, Jude, Revelation (22)</a:t>
            </a:r>
          </a:p>
          <a:p>
            <a:pPr>
              <a:defRPr/>
            </a:pPr>
            <a:endParaRPr lang="en-US" sz="2000" dirty="0">
              <a:latin typeface="Verdana" panose="020B0604030504040204" pitchFamily="34" charset="0"/>
              <a:ea typeface="Verdana" panose="020B0604030504040204" pitchFamily="34" charset="0"/>
            </a:endParaRPr>
          </a:p>
          <a:p>
            <a:pPr>
              <a:defRPr/>
            </a:pPr>
            <a:r>
              <a:rPr lang="en-US" sz="2000" dirty="0">
                <a:solidFill>
                  <a:srgbClr val="FFFFFF">
                    <a:lumMod val="95000"/>
                  </a:srgbClr>
                </a:solidFill>
                <a:latin typeface="Verdana" panose="020B0604030504040204" pitchFamily="34" charset="0"/>
                <a:ea typeface="Verdana" panose="020B0604030504040204" pitchFamily="34" charset="0"/>
              </a:rPr>
              <a:t>Topics: Prayer (15), mysteries (7), various (40)  </a:t>
            </a:r>
            <a:endParaRPr lang="en-US" sz="20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3200" dirty="0">
              <a:solidFill>
                <a:srgbClr val="FFFFFF">
                  <a:lumMod val="95000"/>
                </a:srgbClr>
              </a:solidFill>
              <a:latin typeface="Verdana" panose="020B0604030504040204" pitchFamily="34" charset="0"/>
              <a:ea typeface="Verdana" panose="020B0604030504040204" pitchFamily="34" charset="0"/>
            </a:endParaRPr>
          </a:p>
          <a:p>
            <a:pPr>
              <a:defRPr/>
            </a:pPr>
            <a:r>
              <a:rPr lang="en-US" sz="2400" dirty="0">
                <a:solidFill>
                  <a:srgbClr val="FFFFFF">
                    <a:lumMod val="95000"/>
                  </a:srgbClr>
                </a:solidFill>
                <a:latin typeface="Verdana" panose="020B0604030504040204" pitchFamily="34" charset="0"/>
                <a:ea typeface="Verdana" panose="020B0604030504040204" pitchFamily="34" charset="0"/>
              </a:rPr>
              <a:t>Invitation to Fellowship Church 2026 daily schedule for Bible and prayer</a:t>
            </a:r>
          </a:p>
          <a:p>
            <a:pPr>
              <a:defRPr/>
            </a:pP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Malachi</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–May 16 to May 27, 2026 (</a:t>
            </a: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Psalm 119</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-March 29 to August 23)</a:t>
            </a:r>
            <a:endParaRPr lang="en-US" sz="12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endParaRPr>
          </a:p>
        </p:txBody>
      </p:sp>
      <p:pic>
        <p:nvPicPr>
          <p:cNvPr id="4" name="Picture 3" descr="A person with their arms raised in the air&#10;&#10;Description automatically generated">
            <a:extLst>
              <a:ext uri="{FF2B5EF4-FFF2-40B4-BE49-F238E27FC236}">
                <a16:creationId xmlns:a16="http://schemas.microsoft.com/office/drawing/2014/main" id="{BE629133-1241-426F-B22A-5118E02B2A01}"/>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232916" y="4365670"/>
            <a:ext cx="3031950" cy="1584194"/>
          </a:xfrm>
          <a:prstGeom prst="rect">
            <a:avLst/>
          </a:prstGeom>
        </p:spPr>
      </p:pic>
    </p:spTree>
    <p:extLst>
      <p:ext uri="{BB962C8B-B14F-4D97-AF65-F5344CB8AC3E}">
        <p14:creationId xmlns:p14="http://schemas.microsoft.com/office/powerpoint/2010/main" val="2017112683"/>
      </p:ext>
    </p:extLst>
  </p:cSld>
  <p:clrMapOvr>
    <a:masterClrMapping/>
  </p:clrMapOvr>
</p:sld>
</file>

<file path=ppt/theme/theme1.xml><?xml version="1.0" encoding="utf-8"?>
<a:theme xmlns:a="http://schemas.openxmlformats.org/drawingml/2006/main" name="Theme1">
  <a:themeElements>
    <a:clrScheme name="Catering Colors">
      <a:dk1>
        <a:srgbClr val="000000"/>
      </a:dk1>
      <a:lt1>
        <a:srgbClr val="FFFFFF"/>
      </a:lt1>
      <a:dk2>
        <a:srgbClr val="44546A"/>
      </a:dk2>
      <a:lt2>
        <a:srgbClr val="E7E6E6"/>
      </a:lt2>
      <a:accent1>
        <a:srgbClr val="F14D02"/>
      </a:accent1>
      <a:accent2>
        <a:srgbClr val="FDFBF2"/>
      </a:accent2>
      <a:accent3>
        <a:srgbClr val="F49201"/>
      </a:accent3>
      <a:accent4>
        <a:srgbClr val="F4ADE4"/>
      </a:accent4>
      <a:accent5>
        <a:srgbClr val="3841A4"/>
      </a:accent5>
      <a:accent6>
        <a:srgbClr val="068145"/>
      </a:accent6>
      <a:hlink>
        <a:srgbClr val="0563C1"/>
      </a:hlink>
      <a:folHlink>
        <a:srgbClr val="954F72"/>
      </a:folHlink>
    </a:clrScheme>
    <a:fontScheme name="Custom 114">
      <a:majorFont>
        <a:latin typeface="Aharoni"/>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386A9D-4554-439F-B911-9357214AFBF1}">
  <we:reference id="wa104381063" version="1.0.0.1" store="en-US" storeType="OMEX"/>
  <we:alternateReferences>
    <we:reference id="wa104381063" version="1.0.0.1" store="wa104381063"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F3705CF02DF8540BC9025A980CBE32D" ma:contentTypeVersion="8" ma:contentTypeDescription="Create a new document." ma:contentTypeScope="" ma:versionID="7b59e85c8975facf180a11ca812390b4">
  <xsd:schema xmlns:xsd="http://www.w3.org/2001/XMLSchema" xmlns:xs="http://www.w3.org/2001/XMLSchema" xmlns:p="http://schemas.microsoft.com/office/2006/metadata/properties" xmlns:ns3="f98cc253-feff-40fd-b75e-dde241986d3d" xmlns:ns4="7ea62328-f9cb-43bf-99db-6009b3f2bb1b" targetNamespace="http://schemas.microsoft.com/office/2006/metadata/properties" ma:root="true" ma:fieldsID="9c119ad8aaef6563af41b60e6a070d4d" ns3:_="" ns4:_="">
    <xsd:import namespace="f98cc253-feff-40fd-b75e-dde241986d3d"/>
    <xsd:import namespace="7ea62328-f9cb-43bf-99db-6009b3f2bb1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8cc253-feff-40fd-b75e-dde241986d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a62328-f9cb-43bf-99db-6009b3f2bb1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9D4569-AD80-4ADC-9EDD-472BB2761BCB}">
  <ds:schemaRefs>
    <ds:schemaRef ds:uri="http://schemas.microsoft.com/sharepoint/v3/contenttype/forms"/>
  </ds:schemaRefs>
</ds:datastoreItem>
</file>

<file path=customXml/itemProps2.xml><?xml version="1.0" encoding="utf-8"?>
<ds:datastoreItem xmlns:ds="http://schemas.openxmlformats.org/officeDocument/2006/customXml" ds:itemID="{2C26FB12-DDF0-459A-8AB5-62FB0B2C6A79}">
  <ds:schemaRefs>
    <ds:schemaRef ds:uri="7ea62328-f9cb-43bf-99db-6009b3f2bb1b"/>
    <ds:schemaRef ds:uri="f98cc253-feff-40fd-b75e-dde241986d3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6207C0E-3C9C-45D4-8479-63E71002B4C9}">
  <ds:schemaRefs>
    <ds:schemaRef ds:uri="http://schemas.microsoft.com/office/infopath/2007/PartnerControls"/>
    <ds:schemaRef ds:uri="http://schemas.openxmlformats.org/package/2006/metadata/core-properties"/>
    <ds:schemaRef ds:uri="http://purl.org/dc/elements/1.1/"/>
    <ds:schemaRef ds:uri="http://www.w3.org/XML/1998/namespace"/>
    <ds:schemaRef ds:uri="f98cc253-feff-40fd-b75e-dde241986d3d"/>
    <ds:schemaRef ds:uri="http://purl.org/dc/dcmitype/"/>
    <ds:schemaRef ds:uri="http://schemas.microsoft.com/office/2006/documentManagement/types"/>
    <ds:schemaRef ds:uri="http://schemas.microsoft.com/office/2006/metadata/properties"/>
    <ds:schemaRef ds:uri="7ea62328-f9cb-43bf-99db-6009b3f2bb1b"/>
    <ds:schemaRef ds:uri="http://purl.org/dc/terms/"/>
  </ds:schemaRefs>
</ds:datastoreItem>
</file>

<file path=docProps/app.xml><?xml version="1.0" encoding="utf-8"?>
<Properties xmlns="http://schemas.openxmlformats.org/officeDocument/2006/extended-properties" xmlns:vt="http://schemas.openxmlformats.org/officeDocument/2006/docPropsVTypes">
  <Template>Theme1</Template>
  <TotalTime>32496</TotalTime>
  <Words>495</Words>
  <Application>Microsoft Office PowerPoint</Application>
  <PresentationFormat>Widescreen</PresentationFormat>
  <Paragraphs>57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Arial</vt:lpstr>
      <vt:lpstr>Calibri</vt:lpstr>
      <vt:lpstr>Gill Sans MT</vt:lpstr>
      <vt:lpstr>Verdana</vt:lpstr>
      <vt:lpstr>Theme1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Heath</dc:creator>
  <cp:lastModifiedBy>William Heath</cp:lastModifiedBy>
  <cp:revision>93</cp:revision>
  <cp:lastPrinted>2026-05-10T11:58:02Z</cp:lastPrinted>
  <dcterms:created xsi:type="dcterms:W3CDTF">2013-07-15T20:26:40Z</dcterms:created>
  <dcterms:modified xsi:type="dcterms:W3CDTF">2026-05-17T03:17:23Z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0x010100EF3705CF02DF8540BC9025A980CBE32D</vt:lpwstr>
  </property>
</Properties>
</file>