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89" r:id="rId6"/>
    <p:sldId id="388" r:id="rId7"/>
    <p:sldId id="376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4" autoAdjust="0"/>
    <p:restoredTop sz="88462" autoAdjust="0"/>
  </p:normalViewPr>
  <p:slideViewPr>
    <p:cSldViewPr snapToGrid="0">
      <p:cViewPr varScale="1">
        <p:scale>
          <a:sx n="56" d="100"/>
          <a:sy n="56" d="100"/>
        </p:scale>
        <p:origin x="12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4E610-34E3-4665-F8EB-8E70116ED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9D555E-2C0D-EE01-5240-DD903AB3D7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BC9778-29D0-BAD5-9C55-E9E6539D77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87719-1FC1-D674-2E1F-E60B9DF8E9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5242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94E8D-C092-D94E-42D8-0CEE70132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9DFFF6A-7555-65C3-6BB8-3819815492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FAC17C-E58D-4806-7D78-337F75A93C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1B569-5C40-BA07-6E0B-0CC9BF0389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7394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Nov 17, 2024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-12700"/>
            <a:ext cx="3777906" cy="906502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24936" y="885218"/>
            <a:ext cx="6756008" cy="59093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The Five </a:t>
            </a:r>
            <a:r>
              <a:rPr lang="en-US" dirty="0">
                <a:ea typeface="Cambria Math" panose="02040503050406030204" pitchFamily="18" charset="0"/>
                <a:cs typeface="Wingdings 3" panose="05040102010807070707" pitchFamily="18" charset="2"/>
              </a:rPr>
              <a:t>B</a:t>
            </a:r>
            <a:r>
              <a:rPr lang="en-US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ooks of Moses  (Luke 24:27)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–  12 Beginnings (origins) of life with Adam, </a:t>
            </a:r>
            <a:r>
              <a:rPr lang="en-US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  <a:cs typeface="Wingdings 3" panose="05040102010807070707" pitchFamily="18" charset="2"/>
              </a:rPr>
              <a:t>2a – 12 Beginnings (origins) of death with Adam, </a:t>
            </a:r>
            <a:r>
              <a:rPr lang="en-US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  <a:cs typeface="Wingdings 3" panose="05040102010807070707" pitchFamily="18" charset="2"/>
              </a:rPr>
              <a:t>2b –                 death with Cain &amp; Noah, </a:t>
            </a:r>
            <a:r>
              <a:rPr lang="en-US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4:1-9:17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  <a:cs typeface="Wingdings 3" panose="05040102010807070707" pitchFamily="18" charset="2"/>
              </a:rPr>
              <a:t>2c –                 death with Nimrod &amp; Babel, </a:t>
            </a:r>
            <a:r>
              <a:rPr lang="en-US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9:18-11:32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  <a:cs typeface="Wingdings 3" panose="05040102010807070707" pitchFamily="18" charset="2"/>
              </a:rPr>
              <a:t>3 –  12 Beginnings of Israel with Abraham, </a:t>
            </a:r>
            <a:r>
              <a:rPr lang="en-US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4a – Exit from slavery in Egypt to the Red Sea, </a:t>
            </a:r>
            <a:r>
              <a:rPr lang="en-US" u="sng" dirty="0">
                <a:ea typeface="Cambria Math" panose="02040503050406030204" pitchFamily="18" charset="0"/>
              </a:rPr>
              <a:t>Exodus 1-12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4b – From the Red Sea to Mount Sinai, </a:t>
            </a:r>
            <a:r>
              <a:rPr lang="en-US" u="sng" dirty="0">
                <a:ea typeface="Cambria Math" panose="02040503050406030204" pitchFamily="18" charset="0"/>
              </a:rPr>
              <a:t>Exodus 13-18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4c – Mt Sinai (Law) 10 Commandments, </a:t>
            </a:r>
            <a:r>
              <a:rPr lang="en-US" u="sng" dirty="0">
                <a:ea typeface="Cambria Math" panose="02040503050406030204" pitchFamily="18" charset="0"/>
              </a:rPr>
              <a:t>Exodus 19-24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4d – Mt Sinai (Law) the Tabernacle, </a:t>
            </a:r>
            <a:r>
              <a:rPr lang="en-US" u="sng" dirty="0">
                <a:ea typeface="Cambria Math" panose="02040503050406030204" pitchFamily="18" charset="0"/>
              </a:rPr>
              <a:t>Exodus 25-40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5a – Mt Sinai (Law) approaching a holy God, </a:t>
            </a:r>
            <a:r>
              <a:rPr lang="en-US" u="sng" dirty="0">
                <a:ea typeface="Cambria Math" panose="02040503050406030204" pitchFamily="18" charset="0"/>
              </a:rPr>
              <a:t>Leviticus 1-17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5b – Mt Sinai (Law) living a holy life, </a:t>
            </a:r>
            <a:r>
              <a:rPr lang="en-US" u="sng" dirty="0">
                <a:ea typeface="Cambria Math" panose="02040503050406030204" pitchFamily="18" charset="0"/>
              </a:rPr>
              <a:t>Leviticus 18-27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6a – Mt Sinai (Law) Prepare to Obey God, </a:t>
            </a:r>
            <a:r>
              <a:rPr lang="en-US" u="sng" dirty="0">
                <a:ea typeface="Cambria Math" panose="02040503050406030204" pitchFamily="18" charset="0"/>
              </a:rPr>
              <a:t>Numbers 1:1-10:10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6b – The Desert of Disobedience, </a:t>
            </a:r>
            <a:r>
              <a:rPr lang="en-US" u="sng" dirty="0">
                <a:ea typeface="Cambria Math" panose="02040503050406030204" pitchFamily="18" charset="0"/>
              </a:rPr>
              <a:t>Numbers 10:11-25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6c – Preparing for Your Eternal Inheritance, </a:t>
            </a:r>
            <a:r>
              <a:rPr lang="en-US" u="sng" dirty="0">
                <a:ea typeface="Cambria Math" panose="02040503050406030204" pitchFamily="18" charset="0"/>
              </a:rPr>
              <a:t>Numbers 26-36</a:t>
            </a:r>
          </a:p>
          <a:p>
            <a:r>
              <a:rPr lang="en-US" dirty="0">
                <a:ea typeface="Cambria Math" panose="02040503050406030204" pitchFamily="18" charset="0"/>
              </a:rPr>
              <a:t>7a – God’s Perspective of  Your Past, </a:t>
            </a:r>
            <a:r>
              <a:rPr lang="en-US" u="sng" dirty="0">
                <a:ea typeface="Cambria Math" panose="02040503050406030204" pitchFamily="18" charset="0"/>
              </a:rPr>
              <a:t>Deuteronomy 1-3</a:t>
            </a:r>
          </a:p>
          <a:p>
            <a:r>
              <a:rPr lang="en-US" dirty="0">
                <a:ea typeface="Cambria Math" panose="02040503050406030204" pitchFamily="18" charset="0"/>
              </a:rPr>
              <a:t>7b – Moses’ Thesis Statement for his Last Messages, </a:t>
            </a:r>
            <a:r>
              <a:rPr lang="en-US" u="sng" dirty="0">
                <a:ea typeface="Cambria Math" panose="02040503050406030204" pitchFamily="18" charset="0"/>
              </a:rPr>
              <a:t>Deu 4</a:t>
            </a:r>
          </a:p>
          <a:p>
            <a:r>
              <a:rPr lang="en-US" dirty="0">
                <a:ea typeface="Cambria Math" panose="02040503050406030204" pitchFamily="18" charset="0"/>
              </a:rPr>
              <a:t>7c – Love God and Possess the Promise Land, </a:t>
            </a:r>
            <a:r>
              <a:rPr lang="en-US" u="sng" dirty="0">
                <a:ea typeface="Cambria Math" panose="02040503050406030204" pitchFamily="18" charset="0"/>
              </a:rPr>
              <a:t>Deu 5-12</a:t>
            </a:r>
          </a:p>
          <a:p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7d – Laws for God to Bless Israel &amp; Christians, </a:t>
            </a:r>
            <a:r>
              <a:rPr lang="en-US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Deu 13-26</a:t>
            </a:r>
          </a:p>
          <a:p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7e –                                                               Deu 27-34</a:t>
            </a:r>
          </a:p>
          <a:p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        Review of the Five Books of Moses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B5E5CB-299E-ED10-5CAE-26467351C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B51CEE5-383C-3EFB-3A76-659D7D17A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255" y="26098"/>
            <a:ext cx="10363201" cy="682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1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CAC52-F9CF-F258-DBE2-2F4AB8B8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9B27EF-00BC-A48A-7077-D0CB96F064A4}"/>
              </a:ext>
            </a:extLst>
          </p:cNvPr>
          <p:cNvSpPr txBox="1"/>
          <p:nvPr/>
        </p:nvSpPr>
        <p:spPr>
          <a:xfrm>
            <a:off x="145773" y="76295"/>
            <a:ext cx="8274029" cy="78765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Laws for God to Bless Israel and Christians (Deu 13-26)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mbria Math" panose="02040503050406030204" pitchFamily="18" charset="0"/>
              </a:rPr>
              <a:t>Application:  The Holy Spirit will convict the world of sin, righteousness, and judgment (Jn 16:8)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648A3C-2592-3EDC-BFB7-B07B8082D930}"/>
              </a:ext>
            </a:extLst>
          </p:cNvPr>
          <p:cNvSpPr txBox="1"/>
          <p:nvPr/>
        </p:nvSpPr>
        <p:spPr>
          <a:xfrm>
            <a:off x="132521" y="1095876"/>
            <a:ext cx="4777409" cy="315471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COMPARE</a:t>
            </a:r>
            <a:r>
              <a:rPr lang="en-US" sz="1600" dirty="0"/>
              <a:t> the Old Testament and New Testament</a:t>
            </a:r>
          </a:p>
          <a:p>
            <a:r>
              <a:rPr lang="en-US" sz="900" dirty="0"/>
              <a:t>	</a:t>
            </a:r>
          </a:p>
          <a:p>
            <a:r>
              <a:rPr lang="en-US" sz="1600" dirty="0"/>
              <a:t>13:1-8   False prophets </a:t>
            </a:r>
            <a:r>
              <a:rPr lang="en-US" sz="1400" i="1" dirty="0"/>
              <a:t>(False teachers, 2 Peter 2:1)    </a:t>
            </a:r>
            <a:endParaRPr lang="en-US" sz="1600" i="1" dirty="0"/>
          </a:p>
          <a:p>
            <a:r>
              <a:rPr lang="en-US" sz="1600" dirty="0"/>
              <a:t>17:14-20  Kings not multiply horses, wives, or gold</a:t>
            </a:r>
          </a:p>
          <a:p>
            <a:r>
              <a:rPr lang="en-US" sz="1600" dirty="0"/>
              <a:t>        Write law, read daily, keep and do what is written</a:t>
            </a:r>
          </a:p>
          <a:p>
            <a:r>
              <a:rPr lang="en-US" sz="1400" i="1" dirty="0"/>
              <a:t>         (2 Tim 2:15, 1 Thes 1:5-6a, 1 Pet 2:9, Rev 1:6, 5:10)</a:t>
            </a:r>
          </a:p>
          <a:p>
            <a:r>
              <a:rPr lang="en-US" sz="1600" dirty="0"/>
              <a:t>18:10-11  Child sacrifice and false spirits </a:t>
            </a:r>
            <a:r>
              <a:rPr lang="en-US" sz="1400" i="1" dirty="0"/>
              <a:t>(1 John 4:1) </a:t>
            </a:r>
          </a:p>
          <a:p>
            <a:r>
              <a:rPr lang="en-US" sz="1600" dirty="0"/>
              <a:t>20:1-9   Warfare courage   23:14 a clean camp   </a:t>
            </a:r>
          </a:p>
          <a:p>
            <a:r>
              <a:rPr lang="en-US" sz="1600" dirty="0"/>
              <a:t>            </a:t>
            </a:r>
            <a:r>
              <a:rPr lang="en-US" sz="1400" i="1" dirty="0"/>
              <a:t>(Ephesians 1:1-3:21 sit, 4:1-6:9 walk, 6:10-24 stand)</a:t>
            </a:r>
          </a:p>
          <a:p>
            <a:r>
              <a:rPr lang="en-US" sz="1600" dirty="0"/>
              <a:t>22:5  Prohibit cross dressing </a:t>
            </a:r>
            <a:r>
              <a:rPr lang="en-US" sz="1400" i="1" dirty="0"/>
              <a:t>(Romans 1:18-32) </a:t>
            </a:r>
          </a:p>
          <a:p>
            <a:r>
              <a:rPr lang="en-US" sz="1600" dirty="0"/>
              <a:t>22:8  Roof safety   22:9-11 Not mixing </a:t>
            </a:r>
            <a:r>
              <a:rPr lang="en-US" sz="1400" i="1" dirty="0"/>
              <a:t>(2 Cor 6:14)</a:t>
            </a:r>
          </a:p>
          <a:p>
            <a:r>
              <a:rPr lang="en-US" sz="1600" dirty="0"/>
              <a:t>25:13-16  Just weights</a:t>
            </a:r>
            <a:r>
              <a:rPr lang="en-US" sz="1400" i="1" dirty="0"/>
              <a:t> (Phil 4:8-9)  </a:t>
            </a:r>
          </a:p>
          <a:p>
            <a:r>
              <a:rPr lang="en-US" sz="1600" dirty="0"/>
              <a:t>Deu 14 to 26  Stranger, fatherless, widow (9x)  </a:t>
            </a:r>
            <a:r>
              <a:rPr lang="en-US" sz="1400" i="1" dirty="0"/>
              <a:t>(Gal 6:10)                   </a:t>
            </a:r>
            <a:r>
              <a:rPr lang="en-US" sz="1600" dirty="0"/>
              <a:t>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E9F20-6216-DF94-15E0-3B7968E6BFDD}"/>
              </a:ext>
            </a:extLst>
          </p:cNvPr>
          <p:cNvSpPr txBox="1"/>
          <p:nvPr/>
        </p:nvSpPr>
        <p:spPr>
          <a:xfrm>
            <a:off x="96174" y="5933056"/>
            <a:ext cx="11980166" cy="830997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Keywords:  </a:t>
            </a:r>
            <a:r>
              <a:rPr lang="en-US" sz="1600" dirty="0"/>
              <a:t>Command/ed/s – 86x, Hearken/hear – 82x, this day – 77x,  </a:t>
            </a:r>
            <a:r>
              <a:rPr lang="en-US" sz="1600" b="1" dirty="0"/>
              <a:t>the LORD your God – 46x</a:t>
            </a:r>
            <a:r>
              <a:rPr lang="en-US" sz="1600" dirty="0"/>
              <a:t>/the LORD our God – 19x (Deu 1-6, 29) Possess the land – 50x</a:t>
            </a:r>
            <a:r>
              <a:rPr lang="en-US" sz="1600" b="1" dirty="0"/>
              <a:t>, </a:t>
            </a:r>
            <a:r>
              <a:rPr lang="en-US" sz="1600" dirty="0"/>
              <a:t>Fathers (Abraham, Isaac, &amp; Jacob) – 49x, Heart - 45x, Commandments – 42x, Love – 21x,  Statutes &amp; Judgments – 17x, </a:t>
            </a:r>
          </a:p>
          <a:p>
            <a:r>
              <a:rPr lang="en-US" sz="1600" dirty="0"/>
              <a:t>Forget – 16x, Remember - 13x,  Teach - 13x, Fire – 13x (Mt Sinai, Deu 4-5), </a:t>
            </a:r>
            <a:r>
              <a:rPr lang="en-US" sz="1600" b="1" dirty="0"/>
              <a:t>Death/die – 13x (Deu 13-24), </a:t>
            </a:r>
            <a:r>
              <a:rPr lang="en-US" sz="1600" dirty="0"/>
              <a:t>Cleave – 8x.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8AD941-7F1A-91F9-4C2D-F928D6B26B29}"/>
              </a:ext>
            </a:extLst>
          </p:cNvPr>
          <p:cNvSpPr txBox="1"/>
          <p:nvPr/>
        </p:nvSpPr>
        <p:spPr>
          <a:xfrm>
            <a:off x="8653670" y="76295"/>
            <a:ext cx="3422670" cy="769441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Moses’ Last Three Messages </a:t>
            </a:r>
          </a:p>
          <a:p>
            <a:endParaRPr lang="en-US" sz="400" dirty="0"/>
          </a:p>
          <a:p>
            <a:r>
              <a:rPr lang="en-US" sz="2000" dirty="0"/>
              <a:t>Deuteronomy 1-4, 5-26, 27-34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023782-7827-B023-C3C6-8C6FEC3BC340}"/>
              </a:ext>
            </a:extLst>
          </p:cNvPr>
          <p:cNvSpPr txBox="1"/>
          <p:nvPr/>
        </p:nvSpPr>
        <p:spPr>
          <a:xfrm>
            <a:off x="5115339" y="1104512"/>
            <a:ext cx="6935291" cy="315471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CONTRAST</a:t>
            </a:r>
            <a:r>
              <a:rPr lang="en-US" sz="1600" dirty="0"/>
              <a:t> the Old Testament (Moses) and New Testament (Jesus)</a:t>
            </a:r>
          </a:p>
          <a:p>
            <a:endParaRPr lang="en-US" sz="900" dirty="0"/>
          </a:p>
          <a:p>
            <a:r>
              <a:rPr lang="en-US" sz="1400" b="1" dirty="0"/>
              <a:t>Put to death / put away evil / serve other gods </a:t>
            </a:r>
            <a:r>
              <a:rPr lang="en-US" sz="1400" dirty="0"/>
              <a:t>(ministry of death, 2 Cor 3:14, 18)</a:t>
            </a:r>
          </a:p>
          <a:p>
            <a:r>
              <a:rPr lang="en-US" sz="1400" dirty="0"/>
              <a:t>(13) a</a:t>
            </a:r>
            <a:r>
              <a:rPr lang="en-US" sz="1400" b="1" dirty="0"/>
              <a:t> </a:t>
            </a:r>
            <a:r>
              <a:rPr lang="en-US" sz="1400" dirty="0"/>
              <a:t>prophet or dreamer, idolatry in family or a friend, a city   (17) blemished sacrifice (give your best) (18) false prophet   (19) murderer   (21) stubborn son   (22) non-virgin daughter, married woman and man, rape by man   (24) kidnapping, personal sin-not sin of father or son.</a:t>
            </a:r>
          </a:p>
          <a:p>
            <a:endParaRPr lang="en-US" sz="800" dirty="0"/>
          </a:p>
          <a:p>
            <a:r>
              <a:rPr lang="en-US" sz="1600" dirty="0"/>
              <a:t>21:18-21  Stubborn son put to death </a:t>
            </a:r>
            <a:r>
              <a:rPr lang="en-US" sz="1400" i="1" dirty="0"/>
              <a:t>(Luke 15 prodigal son)</a:t>
            </a:r>
          </a:p>
          <a:p>
            <a:r>
              <a:rPr lang="en-US" sz="1600" dirty="0"/>
              <a:t>21:22-23  Hang on tree overnight defiles the land </a:t>
            </a:r>
            <a:r>
              <a:rPr lang="en-US" sz="1400" i="1" dirty="0"/>
              <a:t>(Romans 8:17-22, Revelation 19-22)</a:t>
            </a:r>
            <a:endParaRPr lang="en-US" sz="1600" i="1" dirty="0"/>
          </a:p>
          <a:p>
            <a:r>
              <a:rPr lang="en-US" sz="1600" dirty="0"/>
              <a:t>24:1-4  Letter for divorce </a:t>
            </a:r>
            <a:r>
              <a:rPr lang="en-US" sz="1400" i="1" dirty="0"/>
              <a:t>(Matthew 19:3-6, 7-9, 10-12;  Acts 17:30)</a:t>
            </a:r>
          </a:p>
          <a:p>
            <a:endParaRPr lang="en-US" sz="800" i="1" dirty="0"/>
          </a:p>
          <a:p>
            <a:r>
              <a:rPr lang="en-US" sz="1600" b="1" dirty="0"/>
              <a:t>Jesus Christ gives Life. </a:t>
            </a:r>
            <a:r>
              <a:rPr lang="en-US" sz="1400" b="1" dirty="0"/>
              <a:t> </a:t>
            </a:r>
            <a:r>
              <a:rPr lang="en-US" sz="1400" b="1" i="1" dirty="0"/>
              <a:t>(John 14:6,  John 10:10)</a:t>
            </a:r>
          </a:p>
          <a:p>
            <a:endParaRPr lang="en-US" sz="800" dirty="0"/>
          </a:p>
          <a:p>
            <a:r>
              <a:rPr lang="en-US" sz="1600" dirty="0"/>
              <a:t>Love and Forgiveness </a:t>
            </a:r>
            <a:r>
              <a:rPr lang="en-US" sz="1400" i="1" dirty="0"/>
              <a:t>(Matthew 5, 1 Cor 13, 2 Cor 3:3-8 in the greater context of 2 Corinthians, Romans 7:25)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A5A77A-3523-8239-C329-8E96A237BB77}"/>
              </a:ext>
            </a:extLst>
          </p:cNvPr>
          <p:cNvSpPr txBox="1"/>
          <p:nvPr/>
        </p:nvSpPr>
        <p:spPr>
          <a:xfrm>
            <a:off x="115318" y="4424294"/>
            <a:ext cx="11961022" cy="1323439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COMPLETE</a:t>
            </a:r>
            <a:r>
              <a:rPr lang="en-US" sz="1600" dirty="0"/>
              <a:t> the Old Testament by our Lord Jesus Christ’s birth, life, death, resurrection, ascension, sending the Holy Spirit, and return</a:t>
            </a:r>
          </a:p>
          <a:p>
            <a:r>
              <a:rPr lang="en-US" sz="1600" dirty="0"/>
              <a:t>15:1-11  Sabbath year </a:t>
            </a:r>
            <a:r>
              <a:rPr lang="en-US" sz="1400" i="1" dirty="0"/>
              <a:t>(Hebrews 4, Jesus is our sabbath) </a:t>
            </a:r>
            <a:r>
              <a:rPr lang="en-US" sz="1600" dirty="0"/>
              <a:t>All ceremonial laws are fulfilled in Jesus Christ </a:t>
            </a:r>
            <a:r>
              <a:rPr lang="en-US" sz="1400" i="1" dirty="0"/>
              <a:t>(Gal 3:24) </a:t>
            </a:r>
            <a:endParaRPr lang="en-US" sz="1600" i="1" dirty="0"/>
          </a:p>
          <a:p>
            <a:r>
              <a:rPr lang="en-US" sz="1600" dirty="0"/>
              <a:t>16:1-17  Three appointed feasts </a:t>
            </a:r>
            <a:r>
              <a:rPr lang="en-US" sz="1400" i="1" dirty="0"/>
              <a:t>(Prophetic shadow is our substance in Christ, Colossians 2:16-17, Hebrews 10:1;  Passover – past salvation, Pentecost – present sanctification, Tabernacles – future glorification)</a:t>
            </a:r>
          </a:p>
          <a:p>
            <a:r>
              <a:rPr lang="en-US" sz="1600" dirty="0"/>
              <a:t>19:9  Three cities of refuge + three more </a:t>
            </a:r>
            <a:r>
              <a:rPr lang="en-US" sz="1400" i="1" dirty="0"/>
              <a:t>(Matthew 5:17-18)    </a:t>
            </a:r>
            <a:r>
              <a:rPr lang="en-US" sz="1600" dirty="0"/>
              <a:t>19:14, 15-21 landmark (physical), false witness (eye for eye, life for life) </a:t>
            </a:r>
            <a:r>
              <a:rPr lang="en-US" sz="1400" i="1" dirty="0"/>
              <a:t>(John 4:22-24)</a:t>
            </a:r>
          </a:p>
        </p:txBody>
      </p:sp>
    </p:spTree>
    <p:extLst>
      <p:ext uri="{BB962C8B-B14F-4D97-AF65-F5344CB8AC3E}">
        <p14:creationId xmlns:p14="http://schemas.microsoft.com/office/powerpoint/2010/main" val="157250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6709529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- 2024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                             Mas de Cristo class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endParaRPr lang="en-US" sz="1200" b="1" dirty="0"/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(19 mysteries).</a:t>
            </a:r>
          </a:p>
          <a:p>
            <a:pPr>
              <a:defRPr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(1)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Learn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Romans 15:4  (2)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Admonish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1 Corinthians 10:1-13  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(3)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Col 2:17, Heb 8:5, 10:1  (4)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(model) – Heb  9:9, 11:19, 1 Peter 3:21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(5)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- specific people that are Godly or Ungodly 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(4),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Philemon, James, Jude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November invitations:  13 - MOTB America’s story of religious liberty (1-5), 26 - MOTB Free entry (10-5) </a:t>
            </a:r>
          </a:p>
          <a:p>
            <a:pPr>
              <a:defRPr/>
            </a:pPr>
            <a:r>
              <a:rPr lang="en-US" sz="2000" dirty="0"/>
              <a:t>           		        28-31, 2 Pe 3:18 Thanksgiving Retreat, “Rapture Ready.” 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the 2024 daily Bible reading plan in 1 Samuel.   Reminder – Be rapture ready for 2025.   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schemas.microsoft.com/office/2006/metadata/properties"/>
    <ds:schemaRef ds:uri="7ea62328-f9cb-43bf-99db-6009b3f2bb1b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f98cc253-feff-40fd-b75e-dde241986d3d"/>
    <ds:schemaRef ds:uri="http://purl.org/dc/dcmitype/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89232</TotalTime>
  <Words>1154</Words>
  <Application>Microsoft Office PowerPoint</Application>
  <PresentationFormat>Widescreen</PresentationFormat>
  <Paragraphs>106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1848</cp:revision>
  <cp:lastPrinted>2024-11-17T05:27:01Z</cp:lastPrinted>
  <dcterms:created xsi:type="dcterms:W3CDTF">2013-07-15T20:26:40Z</dcterms:created>
  <dcterms:modified xsi:type="dcterms:W3CDTF">2024-11-17T13:02:03Z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