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10"/>
  </p:notesMasterIdLst>
  <p:sldIdLst>
    <p:sldId id="376" r:id="rId5"/>
    <p:sldId id="387" r:id="rId6"/>
    <p:sldId id="385" r:id="rId7"/>
    <p:sldId id="383" r:id="rId8"/>
    <p:sldId id="386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5FC53-3C78-4CAF-8CCE-CCBAB4B7848F}" v="27" dt="2026-02-01T10:14:3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1138" y="4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2-08T23:00:18.146" v="4617" actId="20577"/>
      <pc:docMkLst>
        <pc:docMk/>
      </pc:docMkLst>
      <pc:sldChg chg="modSp mod">
        <pc:chgData name="Bill Heath" userId="e5502471a9019beb" providerId="LiveId" clId="{813D262F-908F-4E50-9894-E380FCA4CA07}" dt="2026-02-08T23:00:18.146" v="4617" actId="20577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6-01-27T10:38:04.772" v="2301" actId="6549"/>
          <ac:spMkLst>
            <pc:docMk/>
            <pc:sldMk cId="1928839089" sldId="376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6-02-08T23:00:16.894" v="4616" actId="6549"/>
          <ac:spMkLst>
            <pc:docMk/>
            <pc:sldMk cId="1928839089" sldId="376"/>
            <ac:spMk id="4" creationId="{DB6C924B-D136-B41C-57F2-9E15057EFBC5}"/>
          </ac:spMkLst>
        </pc:spChg>
        <pc:spChg chg="mod">
          <ac:chgData name="Bill Heath" userId="e5502471a9019beb" providerId="LiveId" clId="{813D262F-908F-4E50-9894-E380FCA4CA07}" dt="2026-02-08T23:00:18.146" v="4617" actId="20577"/>
          <ac:spMkLst>
            <pc:docMk/>
            <pc:sldMk cId="1928839089" sldId="376"/>
            <ac:spMk id="9" creationId="{3E5C6185-BA62-417B-B11E-D6CE654AE4F5}"/>
          </ac:spMkLst>
        </pc:spChg>
      </pc:sldChg>
      <pc:sldChg chg="modSp mod">
        <pc:chgData name="Bill Heath" userId="e5502471a9019beb" providerId="LiveId" clId="{813D262F-908F-4E50-9894-E380FCA4CA07}" dt="2026-01-26T14:13:37.935" v="1888" actId="20577"/>
        <pc:sldMkLst>
          <pc:docMk/>
          <pc:sldMk cId="3104253408" sldId="383"/>
        </pc:sldMkLst>
        <pc:graphicFrameChg chg="mod modGraphic">
          <ac:chgData name="Bill Heath" userId="e5502471a9019beb" providerId="LiveId" clId="{813D262F-908F-4E50-9894-E380FCA4CA07}" dt="2026-01-26T14:13:37.935" v="1888" actId="20577"/>
          <ac:graphicFrameMkLst>
            <pc:docMk/>
            <pc:sldMk cId="3104253408" sldId="383"/>
            <ac:graphicFrameMk id="4" creationId="{AA7B784E-FE43-507E-5DC4-D693A3D0DBCE}"/>
          </ac:graphicFrameMkLst>
        </pc:graphicFrameChg>
      </pc:sldChg>
      <pc:sldChg chg="modSp add mod">
        <pc:chgData name="Bill Heath" userId="e5502471a9019beb" providerId="LiveId" clId="{813D262F-908F-4E50-9894-E380FCA4CA07}" dt="2026-02-08T22:54:40.321" v="4588" actId="20577"/>
        <pc:sldMkLst>
          <pc:docMk/>
          <pc:sldMk cId="364367156" sldId="385"/>
        </pc:sldMkLst>
        <pc:spChg chg="mod">
          <ac:chgData name="Bill Heath" userId="e5502471a9019beb" providerId="LiveId" clId="{813D262F-908F-4E50-9894-E380FCA4CA07}" dt="2026-02-08T22:54:40.321" v="4588" actId="20577"/>
          <ac:spMkLst>
            <pc:docMk/>
            <pc:sldMk cId="364367156" sldId="385"/>
            <ac:spMk id="7" creationId="{73DFA90D-0E8F-2CA2-BF05-51F1C1133CD2}"/>
          </ac:spMkLst>
        </pc:spChg>
      </pc:sldChg>
      <pc:sldChg chg="addSp delSp modSp new mod setBg">
        <pc:chgData name="Bill Heath" userId="e5502471a9019beb" providerId="LiveId" clId="{813D262F-908F-4E50-9894-E380FCA4CA07}" dt="2026-01-28T17:26:27.659" v="4242" actId="113"/>
        <pc:sldMkLst>
          <pc:docMk/>
          <pc:sldMk cId="3653555180" sldId="386"/>
        </pc:sldMkLst>
        <pc:spChg chg="add mod">
          <ac:chgData name="Bill Heath" userId="e5502471a9019beb" providerId="LiveId" clId="{813D262F-908F-4E50-9894-E380FCA4CA07}" dt="2026-01-28T17:26:27.659" v="4242" actId="113"/>
          <ac:spMkLst>
            <pc:docMk/>
            <pc:sldMk cId="3653555180" sldId="386"/>
            <ac:spMk id="4" creationId="{EFC9BB5A-F8F0-700F-DA00-7C0B3D144F8A}"/>
          </ac:spMkLst>
        </pc:spChg>
      </pc:sldChg>
      <pc:sldChg chg="modSp add mod">
        <pc:chgData name="Bill Heath" userId="e5502471a9019beb" providerId="LiveId" clId="{813D262F-908F-4E50-9894-E380FCA4CA07}" dt="2026-02-01T10:18:38.481" v="4381" actId="20577"/>
        <pc:sldMkLst>
          <pc:docMk/>
          <pc:sldMk cId="63654881" sldId="387"/>
        </pc:sldMkLst>
        <pc:spChg chg="mod">
          <ac:chgData name="Bill Heath" userId="e5502471a9019beb" providerId="LiveId" clId="{813D262F-908F-4E50-9894-E380FCA4CA07}" dt="2026-02-01T10:18:38.481" v="4381" actId="20577"/>
          <ac:spMkLst>
            <pc:docMk/>
            <pc:sldMk cId="63654881" sldId="387"/>
            <ac:spMk id="7" creationId="{DF900E41-422E-AFD3-6E17-5BA9E42030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2/8/2026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Feb 11,2026  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0381" y="0"/>
            <a:ext cx="12181619" cy="6807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Daniel: Prophet of Self-control and Godliness 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“God is my judge”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605-536 BC    Place: Babylon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</a:t>
            </a:r>
          </a:p>
          <a:p>
            <a:r>
              <a:rPr lang="en-US" sz="3200" b="1" u="sng" dirty="0">
                <a:solidFill>
                  <a:schemeClr val="bg1"/>
                </a:solidFill>
              </a:rPr>
              <a:t>Christians learn from Daniel</a:t>
            </a:r>
            <a:r>
              <a:rPr lang="en-US" sz="3200" dirty="0">
                <a:solidFill>
                  <a:schemeClr val="bg1"/>
                </a:solidFill>
              </a:rPr>
              <a:t>							</a:t>
            </a:r>
            <a:r>
              <a:rPr lang="en-US" sz="3200" u="sng" dirty="0">
                <a:solidFill>
                  <a:schemeClr val="bg1"/>
                </a:solidFill>
              </a:rPr>
              <a:t>Scripture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 Control over their body 	(1:8)							1 Cor 7, 9:27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2.  Character undefiled (3:17-18)						Ezekiel 14:14, 18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3.  Control by the Spirit of God (6:10)	   				Romans 8:1-17a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4.  Character of future things (10:2, secrets)		1 Thes 5:9-11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today:  Stand fast in the faith, 1 Cor 16:13-14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Day by day, hour by hour, in 2026 </a:t>
            </a: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D1F19-7043-CDF6-D742-AA0C04BD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DFA90D-0E8F-2CA2-BF05-51F1C1133CD2}"/>
              </a:ext>
            </a:extLst>
          </p:cNvPr>
          <p:cNvSpPr txBox="1"/>
          <p:nvPr/>
        </p:nvSpPr>
        <p:spPr>
          <a:xfrm>
            <a:off x="0" y="0"/>
            <a:ext cx="12181619" cy="6693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Daniel: Prophet of Self-control &amp; Godliness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 Peter 1:5-7, brotherly kindness &amp; charity)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605-536 BC    Place: Babylon with 5 Kings, Neb-Cyrus  (Nov-Feb 2022-2023)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			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															      12 weeks - 1 CEU, 8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hrs</a:t>
            </a:r>
            <a:endParaRPr lang="en-US" dirty="0">
              <a:solidFill>
                <a:schemeClr val="tx2">
                  <a:lumMod val="10000"/>
                </a:schemeClr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</a:t>
            </a:r>
          </a:p>
          <a:p>
            <a:r>
              <a:rPr lang="en-US" sz="2000" b="1" u="sng" dirty="0">
                <a:solidFill>
                  <a:schemeClr val="bg1"/>
                </a:solidFill>
              </a:rPr>
              <a:t>Christians learn from Daniel</a:t>
            </a:r>
            <a:r>
              <a:rPr lang="en-US" sz="2000" dirty="0">
                <a:solidFill>
                  <a:schemeClr val="bg1"/>
                </a:solidFill>
              </a:rPr>
              <a:t>	 (Romans 15:4)									</a:t>
            </a:r>
            <a:r>
              <a:rPr lang="en-US" sz="2000" u="sng" dirty="0">
                <a:solidFill>
                  <a:schemeClr val="bg1"/>
                </a:solidFill>
              </a:rPr>
              <a:t>Scripture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Control over his body  </a:t>
            </a:r>
            <a:r>
              <a:rPr lang="en-US" sz="2000" dirty="0">
                <a:solidFill>
                  <a:schemeClr val="bg1"/>
                </a:solidFill>
              </a:rPr>
              <a:t>(Eunuch, Mt 19:10-12.  Food &amp; drink)				</a:t>
            </a:r>
            <a:r>
              <a:rPr lang="en-US" sz="2000" b="1" dirty="0">
                <a:solidFill>
                  <a:schemeClr val="bg1"/>
                </a:solidFill>
              </a:rPr>
              <a:t>Daniel 1,  Cor 7, 9:27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000" b="1" dirty="0">
                <a:solidFill>
                  <a:schemeClr val="bg1"/>
                </a:solidFill>
              </a:rPr>
              <a:t>Character undefiled</a:t>
            </a:r>
            <a:r>
              <a:rPr lang="en-US" sz="2000" dirty="0">
                <a:solidFill>
                  <a:schemeClr val="bg1"/>
                </a:solidFill>
              </a:rPr>
              <a:t>		(prayed 3x a day, Daniel 6:10-28)				Ezekiel 14:14, 18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Like Joseph, Samuel, John the Baptist, Nathaniel, Peter</a:t>
            </a:r>
            <a:r>
              <a:rPr lang="en-US" sz="2000">
                <a:solidFill>
                  <a:schemeClr val="bg1"/>
                </a:solidFill>
              </a:rPr>
              <a:t>, Paul, and ____________________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Ezekiel 14:14 (KJV)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Though these three men,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Noah (3 sons), Daniel (3 friends), and Job (3 friends)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were in it, they should deliver [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but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] their own souls by their righteousness, saith the Lord GOD. </a:t>
            </a:r>
          </a:p>
          <a:p>
            <a:endParaRPr lang="en-US" sz="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Law: 2-3 witnesses.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Ecc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4:10-12   Two [are] better than one; because they have a good reward for their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labour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2000" baseline="30000" dirty="0">
                <a:solidFill>
                  <a:schemeClr val="tx2">
                    <a:lumMod val="10000"/>
                  </a:schemeClr>
                </a:solidFill>
              </a:rPr>
              <a:t>10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 For if they fall, the one will lift up his fellow: but woe to him [that is] alone when he falleth; for [he hath] not another to help him up. </a:t>
            </a:r>
            <a:r>
              <a:rPr lang="en-US" sz="2000" baseline="30000" dirty="0">
                <a:solidFill>
                  <a:schemeClr val="tx2">
                    <a:lumMod val="10000"/>
                  </a:schemeClr>
                </a:solidFill>
              </a:rPr>
              <a:t>11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 Again, if two lie together, then they have heat: but how can one be warm [alone]? </a:t>
            </a:r>
            <a:r>
              <a:rPr lang="en-US" sz="2000" baseline="30000" dirty="0">
                <a:solidFill>
                  <a:schemeClr val="tx2">
                    <a:lumMod val="10000"/>
                  </a:schemeClr>
                </a:solidFill>
              </a:rPr>
              <a:t>12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 And if one prevails against him, two shall withstand him; and a threefold cord is not quickly broken. </a:t>
            </a:r>
          </a:p>
          <a:p>
            <a:endParaRPr lang="en-US" sz="2000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3.    </a:t>
            </a:r>
            <a:r>
              <a:rPr lang="en-US" sz="2000" b="1" dirty="0">
                <a:solidFill>
                  <a:schemeClr val="bg1"/>
                </a:solidFill>
              </a:rPr>
              <a:t>Controlled by the Spirit of God</a:t>
            </a:r>
            <a:r>
              <a:rPr lang="en-US" sz="2000" dirty="0">
                <a:solidFill>
                  <a:schemeClr val="bg1"/>
                </a:solidFill>
              </a:rPr>
              <a:t>											Romans 8:1-17a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2000" b="1" dirty="0">
                <a:solidFill>
                  <a:schemeClr val="bg1"/>
                </a:solidFill>
              </a:rPr>
              <a:t>Character of future things  </a:t>
            </a:r>
            <a:r>
              <a:rPr lang="en-US" sz="2000" dirty="0">
                <a:solidFill>
                  <a:schemeClr val="bg1"/>
                </a:solidFill>
              </a:rPr>
              <a:t>(Dan 9:24-27, 10:2-3, times of the Gentiles)	1 Thes 5:8-11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today: Stand fast in the faith, 1 Cor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16:13-14 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Day by day, hour by hour, in 2026 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BC30AF7F-1319-4A44-1123-57942654E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E7CBFC12-51A6-05EB-2902-2A2E1CC6B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5BE7954B-C953-8C79-EA1F-1D86D3C6E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FA1F8802-604D-3AF7-BF24-453FF12A3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93EF8682-95D0-671C-FD34-C663CC31F3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15AF4C-20FD-BFDE-CC55-F92E498D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644842"/>
              </p:ext>
            </p:extLst>
          </p:nvPr>
        </p:nvGraphicFramePr>
        <p:xfrm>
          <a:off x="1583498" y="-1236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1 4 Jan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C9BB5A-F8F0-700F-DA00-7C0B3D144F8A}"/>
              </a:ext>
            </a:extLst>
          </p:cNvPr>
          <p:cNvSpPr txBox="1"/>
          <p:nvPr/>
        </p:nvSpPr>
        <p:spPr>
          <a:xfrm>
            <a:off x="0" y="1282"/>
            <a:ext cx="12191999" cy="683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Romans 15:4 (KJV) </a:t>
            </a:r>
            <a:r>
              <a:rPr lang="en-US" sz="1400" dirty="0">
                <a:solidFill>
                  <a:schemeClr val="bg1"/>
                </a:solidFill>
              </a:rPr>
              <a:t>For whatsoever things were written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aforetime were written </a:t>
            </a:r>
            <a:r>
              <a:rPr lang="en-US" sz="1400" dirty="0">
                <a:solidFill>
                  <a:schemeClr val="bg1"/>
                </a:solidFill>
              </a:rPr>
              <a:t>for</a:t>
            </a:r>
            <a:r>
              <a:rPr lang="en-US" sz="1400" b="1" dirty="0">
                <a:solidFill>
                  <a:schemeClr val="bg1"/>
                </a:solidFill>
              </a:rPr>
              <a:t> our learning</a:t>
            </a:r>
            <a:r>
              <a:rPr lang="en-US" sz="1400" dirty="0">
                <a:solidFill>
                  <a:schemeClr val="bg1"/>
                </a:solidFill>
              </a:rPr>
              <a:t>,  that we through </a:t>
            </a:r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patience</a:t>
            </a:r>
            <a:r>
              <a:rPr lang="en-US" sz="1400" b="1" dirty="0">
                <a:solidFill>
                  <a:schemeClr val="bg1"/>
                </a:solidFill>
              </a:rPr>
              <a:t> and </a:t>
            </a:r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comfort</a:t>
            </a:r>
            <a:r>
              <a:rPr lang="en-US" sz="1400" b="1" dirty="0">
                <a:solidFill>
                  <a:schemeClr val="bg1"/>
                </a:solidFill>
              </a:rPr>
              <a:t> of the </a:t>
            </a:r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scriptures </a:t>
            </a:r>
            <a:r>
              <a:rPr lang="en-US" sz="1400" dirty="0">
                <a:solidFill>
                  <a:schemeClr val="bg1"/>
                </a:solidFill>
              </a:rPr>
              <a:t> might have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hope</a:t>
            </a:r>
            <a:r>
              <a:rPr lang="en-US" sz="1400" dirty="0">
                <a:solidFill>
                  <a:schemeClr val="bg1"/>
                </a:solidFill>
              </a:rPr>
              <a:t>.  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//Scriptures(s) 51x in the NT.  28 Jan WAMM, what we do when we are alone, defines us//  something said sticks</a:t>
            </a: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1 Corinthians 7:5 (KJV) </a:t>
            </a:r>
            <a:r>
              <a:rPr lang="en-US" sz="1400" dirty="0">
                <a:solidFill>
                  <a:schemeClr val="bg1"/>
                </a:solidFill>
              </a:rPr>
              <a:t>Defraud ye not one the other, except [</a:t>
            </a:r>
            <a:r>
              <a:rPr lang="en-US" sz="1400" i="1" dirty="0">
                <a:solidFill>
                  <a:schemeClr val="bg1"/>
                </a:solidFill>
              </a:rPr>
              <a:t>it be</a:t>
            </a:r>
            <a:r>
              <a:rPr lang="en-US" sz="1400" dirty="0">
                <a:solidFill>
                  <a:schemeClr val="bg1"/>
                </a:solidFill>
              </a:rPr>
              <a:t>] with consent for a time,  that ye may give yourselves to </a:t>
            </a:r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fasting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and prayer</a:t>
            </a:r>
            <a:r>
              <a:rPr lang="en-US" sz="1400" dirty="0">
                <a:solidFill>
                  <a:schemeClr val="bg1"/>
                </a:solidFill>
              </a:rPr>
              <a:t>; 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and come together again, that </a:t>
            </a:r>
            <a:r>
              <a:rPr lang="en-US" sz="1400" b="1" dirty="0">
                <a:solidFill>
                  <a:schemeClr val="bg1"/>
                </a:solidFill>
              </a:rPr>
              <a:t>Satan tempt you not </a:t>
            </a:r>
            <a:r>
              <a:rPr lang="en-US" sz="1400" dirty="0">
                <a:solidFill>
                  <a:schemeClr val="bg1"/>
                </a:solidFill>
              </a:rPr>
              <a:t>for your incontinency.   /RAC 2, secondary, 5x Paul speaks by permission, not command//</a:t>
            </a: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Matthew 19:12 (KJV) </a:t>
            </a:r>
            <a:r>
              <a:rPr lang="en-US" sz="1400" dirty="0">
                <a:solidFill>
                  <a:schemeClr val="bg1"/>
                </a:solidFill>
              </a:rPr>
              <a:t>For there are some eunuchs, which were so born from [</a:t>
            </a:r>
            <a:r>
              <a:rPr lang="en-US" sz="1400" i="1" dirty="0">
                <a:solidFill>
                  <a:schemeClr val="bg1"/>
                </a:solidFill>
              </a:rPr>
              <a:t>their</a:t>
            </a:r>
            <a:r>
              <a:rPr lang="en-US" sz="1400" dirty="0">
                <a:solidFill>
                  <a:schemeClr val="bg1"/>
                </a:solidFill>
              </a:rPr>
              <a:t>] mother's womb:  and there are some eunuchs, which were made eunuchs of men: and there be eunuchs,  which have made themselves eunuchs for the kingdom of heaven's sake. 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He that is able to receive [</a:t>
            </a:r>
            <a:r>
              <a:rPr lang="en-US" sz="1400" i="1" dirty="0">
                <a:solidFill>
                  <a:schemeClr val="bg1"/>
                </a:solidFill>
                <a:highlight>
                  <a:srgbClr val="FFFF00"/>
                </a:highlight>
              </a:rPr>
              <a:t>it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], let him receive [</a:t>
            </a:r>
            <a:r>
              <a:rPr lang="en-US" sz="1400" i="1" dirty="0">
                <a:solidFill>
                  <a:schemeClr val="bg1"/>
                </a:solidFill>
                <a:highlight>
                  <a:srgbClr val="FFFF00"/>
                </a:highlight>
              </a:rPr>
              <a:t>it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].   //</a:t>
            </a:r>
            <a:r>
              <a:rPr lang="en-US" sz="1400" dirty="0" err="1">
                <a:solidFill>
                  <a:schemeClr val="bg1"/>
                </a:solidFill>
                <a:highlight>
                  <a:srgbClr val="FFFF00"/>
                </a:highlight>
              </a:rPr>
              <a:t>Marytn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1400" dirty="0" err="1">
                <a:solidFill>
                  <a:schemeClr val="bg1"/>
                </a:solidFill>
                <a:highlight>
                  <a:srgbClr val="FFFF00"/>
                </a:highlight>
              </a:rPr>
              <a:t>Lles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// </a:t>
            </a: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1 Corinthians 9:27  </a:t>
            </a:r>
            <a:r>
              <a:rPr lang="en-US" sz="1400" dirty="0">
                <a:solidFill>
                  <a:schemeClr val="bg1"/>
                </a:solidFill>
              </a:rPr>
              <a:t>But </a:t>
            </a:r>
            <a:r>
              <a:rPr lang="en-US" sz="1400" b="1" dirty="0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keep under </a:t>
            </a:r>
            <a:r>
              <a:rPr lang="en-US" sz="1400" b="1" dirty="0">
                <a:solidFill>
                  <a:schemeClr val="bg1"/>
                </a:solidFill>
              </a:rPr>
              <a:t>my body</a:t>
            </a:r>
            <a:r>
              <a:rPr lang="en-US" sz="1400" dirty="0">
                <a:solidFill>
                  <a:schemeClr val="bg1"/>
                </a:solidFill>
              </a:rPr>
              <a:t>, and bring [</a:t>
            </a:r>
            <a:r>
              <a:rPr lang="en-US" sz="1400" i="1" dirty="0">
                <a:solidFill>
                  <a:schemeClr val="bg1"/>
                </a:solidFill>
              </a:rPr>
              <a:t>it</a:t>
            </a:r>
            <a:r>
              <a:rPr lang="en-US" sz="1400" dirty="0">
                <a:solidFill>
                  <a:schemeClr val="bg1"/>
                </a:solidFill>
              </a:rPr>
              <a:t>] into </a:t>
            </a:r>
            <a:r>
              <a:rPr lang="en-US" sz="1400" b="1" dirty="0">
                <a:solidFill>
                  <a:schemeClr val="bg1"/>
                </a:solidFill>
              </a:rPr>
              <a:t>subjection</a:t>
            </a:r>
            <a:r>
              <a:rPr lang="en-US" sz="1400" dirty="0">
                <a:solidFill>
                  <a:schemeClr val="bg1"/>
                </a:solidFill>
              </a:rPr>
              <a:t>:  lest that by any means,  when </a:t>
            </a:r>
            <a:r>
              <a:rPr lang="en-US" sz="1400" b="1" dirty="0">
                <a:solidFill>
                  <a:schemeClr val="bg1"/>
                </a:solidFill>
              </a:rPr>
              <a:t>I </a:t>
            </a:r>
            <a:r>
              <a:rPr lang="en-US" sz="1400" dirty="0">
                <a:solidFill>
                  <a:schemeClr val="bg1"/>
                </a:solidFill>
              </a:rPr>
              <a:t>have </a:t>
            </a:r>
            <a:r>
              <a:rPr lang="en-US" sz="1400" b="1" dirty="0">
                <a:solidFill>
                  <a:schemeClr val="bg1"/>
                </a:solidFill>
              </a:rPr>
              <a:t>preached</a:t>
            </a:r>
            <a:r>
              <a:rPr lang="en-US" sz="1400" dirty="0">
                <a:solidFill>
                  <a:schemeClr val="bg1"/>
                </a:solidFill>
              </a:rPr>
              <a:t> to others, </a:t>
            </a:r>
            <a:r>
              <a:rPr lang="en-US" sz="1400" b="1" dirty="0">
                <a:solidFill>
                  <a:schemeClr val="bg1"/>
                </a:solidFill>
              </a:rPr>
              <a:t>I myself </a:t>
            </a:r>
            <a:r>
              <a:rPr lang="en-US" sz="1400" dirty="0">
                <a:solidFill>
                  <a:schemeClr val="bg1"/>
                </a:solidFill>
              </a:rPr>
              <a:t>should be a </a:t>
            </a:r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castaway.  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//8x, 4 in 1-2 Cor.  disqualified or reprobate or </a:t>
            </a:r>
            <a:r>
              <a:rPr lang="en-US" sz="1400" dirty="0" err="1">
                <a:solidFill>
                  <a:schemeClr val="bg1"/>
                </a:solidFill>
                <a:highlight>
                  <a:srgbClr val="FFFF00"/>
                </a:highlight>
              </a:rPr>
              <a:t>reprobado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.  Salvation  (2 Cor 13:5) or sanctification (1 Cor 3:9-15).//</a:t>
            </a:r>
            <a:endParaRPr lang="en-US" sz="1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Ezekiel 14:14  </a:t>
            </a:r>
            <a:r>
              <a:rPr lang="en-US" sz="1400" dirty="0">
                <a:solidFill>
                  <a:schemeClr val="bg1"/>
                </a:solidFill>
              </a:rPr>
              <a:t>Though these three men, Noah (3 sons), Daniel (3 friends)  and Job (3 friends) were in it,  they should deliver [</a:t>
            </a:r>
            <a:r>
              <a:rPr lang="en-US" sz="1400" i="1" dirty="0">
                <a:solidFill>
                  <a:schemeClr val="bg1"/>
                </a:solidFill>
              </a:rPr>
              <a:t>but</a:t>
            </a:r>
            <a:r>
              <a:rPr lang="en-US" sz="1400" dirty="0">
                <a:solidFill>
                  <a:schemeClr val="bg1"/>
                </a:solidFill>
              </a:rPr>
              <a:t>] their own souls by their righteousness, saith the Lord GOD. </a:t>
            </a:r>
          </a:p>
          <a:p>
            <a:pPr>
              <a:lnSpc>
                <a:spcPct val="150000"/>
              </a:lnSpc>
            </a:pPr>
            <a:endParaRPr lang="en-US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Romans 8:14 (KJV) </a:t>
            </a:r>
            <a:r>
              <a:rPr lang="en-US" sz="1400" dirty="0">
                <a:solidFill>
                  <a:schemeClr val="bg1"/>
                </a:solidFill>
              </a:rPr>
              <a:t>For as many as are </a:t>
            </a:r>
            <a:r>
              <a:rPr lang="en-US" sz="1400" b="1" dirty="0">
                <a:solidFill>
                  <a:schemeClr val="bg1"/>
                </a:solidFill>
              </a:rPr>
              <a:t>led by the Spirit of God, </a:t>
            </a:r>
            <a:r>
              <a:rPr lang="en-US" sz="1400" dirty="0">
                <a:solidFill>
                  <a:schemeClr val="bg1"/>
                </a:solidFill>
              </a:rPr>
              <a:t>they are the </a:t>
            </a:r>
            <a:r>
              <a:rPr lang="en-US" sz="1400" b="1" dirty="0">
                <a:solidFill>
                  <a:schemeClr val="bg1"/>
                </a:solidFill>
              </a:rPr>
              <a:t>sons of God.   </a:t>
            </a:r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//Holy Spirit – 15x. //  7:1-6 law of Moses, 7:7-21 law of sin &amp; death, 22-25 law of my mind, law of God,  8:1-17a law of the Spirt of life, 17b-27 Jesus is our hope and help, 28-39  </a:t>
            </a:r>
            <a:r>
              <a:rPr lang="en-US" sz="1400" b="1" i="1" dirty="0">
                <a:solidFill>
                  <a:schemeClr val="bg1"/>
                </a:solidFill>
                <a:highlight>
                  <a:srgbClr val="FFFF00"/>
                </a:highlight>
              </a:rPr>
              <a:t>Our Confidence to Continue in the Love of Christ </a:t>
            </a:r>
            <a:endParaRPr lang="en-US" sz="1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1 Thessalonians 5:8-11 </a:t>
            </a:r>
            <a:r>
              <a:rPr lang="en-US" sz="1400" dirty="0">
                <a:solidFill>
                  <a:schemeClr val="bg1"/>
                </a:solidFill>
              </a:rPr>
              <a:t>But let us, who are of the day, be sober,  putting on the breastplate of faith and love; and for an </a:t>
            </a:r>
            <a:r>
              <a:rPr lang="en-US" sz="1400" b="1" dirty="0">
                <a:solidFill>
                  <a:schemeClr val="bg1"/>
                </a:solidFill>
              </a:rPr>
              <a:t>helmet, the hope of salvation</a:t>
            </a:r>
            <a:r>
              <a:rPr lang="en-US" sz="1400" dirty="0">
                <a:solidFill>
                  <a:schemeClr val="bg1"/>
                </a:solidFill>
              </a:rPr>
              <a:t>.   For God hath not appointed us to wrath, but to obtain </a:t>
            </a:r>
            <a:r>
              <a:rPr lang="en-US" sz="1400" b="1" dirty="0">
                <a:solidFill>
                  <a:schemeClr val="bg1"/>
                </a:solidFill>
              </a:rPr>
              <a:t>salvation</a:t>
            </a:r>
            <a:r>
              <a:rPr lang="en-US" sz="1400" dirty="0">
                <a:solidFill>
                  <a:schemeClr val="bg1"/>
                </a:solidFill>
              </a:rPr>
              <a:t> by our Lord Jesus Christ, Who died for us, that, whether we wake or sleep, we should live together with him.   ¶ Wherefore </a:t>
            </a:r>
            <a:r>
              <a:rPr lang="en-US" sz="1400" b="1" dirty="0">
                <a:solidFill>
                  <a:schemeClr val="bg1"/>
                </a:solidFill>
              </a:rPr>
              <a:t>comfort yourselves together</a:t>
            </a:r>
            <a:r>
              <a:rPr lang="en-US" sz="1400" dirty="0">
                <a:solidFill>
                  <a:schemeClr val="bg1"/>
                </a:solidFill>
              </a:rPr>
              <a:t>, and </a:t>
            </a:r>
            <a:r>
              <a:rPr lang="en-US" sz="1400" b="1" dirty="0">
                <a:solidFill>
                  <a:schemeClr val="bg1"/>
                </a:solidFill>
              </a:rPr>
              <a:t>edify one another, even as also ye do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1 Corinthians 16:13-14  </a:t>
            </a:r>
            <a:r>
              <a:rPr lang="en-US" sz="1400" dirty="0">
                <a:solidFill>
                  <a:schemeClr val="bg1"/>
                </a:solidFill>
              </a:rPr>
              <a:t>(5 parts)¶ </a:t>
            </a:r>
            <a:r>
              <a:rPr lang="en-US" sz="1200" dirty="0">
                <a:solidFill>
                  <a:schemeClr val="bg1"/>
                </a:solidFill>
              </a:rPr>
              <a:t>Watch ye //Ezekiel: Watchman on a short lease//, </a:t>
            </a:r>
            <a:r>
              <a:rPr lang="en-US" sz="1400" b="1" dirty="0">
                <a:solidFill>
                  <a:schemeClr val="bg1"/>
                </a:solidFill>
              </a:rPr>
              <a:t>stand fast in the faith </a:t>
            </a:r>
            <a:r>
              <a:rPr lang="en-US" sz="1200" dirty="0">
                <a:solidFill>
                  <a:schemeClr val="bg1"/>
                </a:solidFill>
              </a:rPr>
              <a:t>//Daniel:  prophet of control &amp; character//.  </a:t>
            </a:r>
            <a:r>
              <a:rPr lang="en-US" sz="1400" dirty="0">
                <a:solidFill>
                  <a:schemeClr val="bg1"/>
                </a:solidFill>
              </a:rPr>
              <a:t>Haggai</a:t>
            </a:r>
          </a:p>
        </p:txBody>
      </p:sp>
    </p:spTree>
    <p:extLst>
      <p:ext uri="{BB962C8B-B14F-4D97-AF65-F5344CB8AC3E}">
        <p14:creationId xmlns:p14="http://schemas.microsoft.com/office/powerpoint/2010/main" val="3653555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www.w3.org/XML/1998/namespace"/>
    <ds:schemaRef ds:uri="f98cc253-feff-40fd-b75e-dde241986d3d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ea62328-f9cb-43bf-99db-6009b3f2bb1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86730</TotalTime>
  <Words>2320</Words>
  <Application>Microsoft Office PowerPoint</Application>
  <PresentationFormat>Widescreen</PresentationFormat>
  <Paragraphs>522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PowerPoint Presentation</vt:lpstr>
      <vt:lpstr>OT True Prophets chart  in respect to Hebrews  11:1-3, 11:6, 11:32-40, 12:1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1653</cp:revision>
  <cp:lastPrinted>2026-01-28T14:12:27Z</cp:lastPrinted>
  <dcterms:created xsi:type="dcterms:W3CDTF">2013-07-15T20:26:40Z</dcterms:created>
  <dcterms:modified xsi:type="dcterms:W3CDTF">2026-02-08T23:00:26Z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