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10"/>
  </p:notesMasterIdLst>
  <p:sldIdLst>
    <p:sldId id="372" r:id="rId5"/>
    <p:sldId id="376" r:id="rId6"/>
    <p:sldId id="382" r:id="rId7"/>
    <p:sldId id="385" r:id="rId8"/>
    <p:sldId id="383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44" autoAdjust="0"/>
    <p:restoredTop sz="88462" autoAdjust="0"/>
  </p:normalViewPr>
  <p:slideViewPr>
    <p:cSldViewPr snapToGrid="0">
      <p:cViewPr varScale="1">
        <p:scale>
          <a:sx n="56" d="100"/>
          <a:sy n="56" d="100"/>
        </p:scale>
        <p:origin x="1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4" y="4518026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3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35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59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8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H2tOgCDohQk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-20636"/>
            <a:ext cx="12112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Fellowship Church, Oct 6, 2024                                              			   			B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-12700"/>
            <a:ext cx="3777906" cy="906502"/>
          </a:xfrm>
        </p:spPr>
        <p:txBody>
          <a:bodyPr>
            <a:normAutofit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46" y="1183100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0" y="1419514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967112" y="1202412"/>
            <a:ext cx="6756008" cy="5301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The Law of Moses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1 – 12 beginnings (origins) of life with Adam, </a:t>
            </a:r>
            <a:r>
              <a:rPr lang="en-US" sz="2000" u="sng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Genesis 1-2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2a – 12 beginnings (origins) of death with Adam,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2b –                 death with Cain &amp; Noah,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4:1-9:17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2c –                 death with Nimrod &amp; Babel,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9:18-11:32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3 – 12 beginnings of Israel with Abraham,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12-50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4a – exit from slavery in Egypt to the Red Sea, </a:t>
            </a:r>
            <a:r>
              <a:rPr lang="en-US" sz="2000" u="sng" dirty="0">
                <a:ea typeface="Cambria Math" panose="02040503050406030204" pitchFamily="18" charset="0"/>
              </a:rPr>
              <a:t>Exodus 1-12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4b – from the Red Sea to Mount Sinai, </a:t>
            </a:r>
            <a:r>
              <a:rPr lang="en-US" sz="2000" u="sng" dirty="0">
                <a:ea typeface="Cambria Math" panose="02040503050406030204" pitchFamily="18" charset="0"/>
              </a:rPr>
              <a:t>Exodus 13-18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4c – Mt Sinai (Law) 10 Commandments, </a:t>
            </a:r>
            <a:r>
              <a:rPr lang="en-US" sz="2000" u="sng" dirty="0">
                <a:ea typeface="Cambria Math" panose="02040503050406030204" pitchFamily="18" charset="0"/>
              </a:rPr>
              <a:t>Exodus 19-24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4d – Mt Sinai (Law) the Tabernacle, </a:t>
            </a:r>
            <a:r>
              <a:rPr lang="en-US" sz="2000" u="sng" dirty="0">
                <a:ea typeface="Cambria Math" panose="02040503050406030204" pitchFamily="18" charset="0"/>
              </a:rPr>
              <a:t>Exodus 25-40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5a – Mt Sinai (Law) approaching a holy God, </a:t>
            </a:r>
            <a:r>
              <a:rPr lang="en-US" sz="2000" u="sng" dirty="0">
                <a:ea typeface="Cambria Math" panose="02040503050406030204" pitchFamily="18" charset="0"/>
              </a:rPr>
              <a:t>Leviticus 1-17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5b – Mt Sinai (Law) living a holy life, </a:t>
            </a:r>
            <a:r>
              <a:rPr lang="en-US" sz="2000" u="sng" dirty="0">
                <a:ea typeface="Cambria Math" panose="02040503050406030204" pitchFamily="18" charset="0"/>
              </a:rPr>
              <a:t>Leviticus 18-27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6a – Mt Sinai (Law) Prepared to Obey God, </a:t>
            </a:r>
            <a:r>
              <a:rPr lang="en-US" sz="2000" u="sng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Numbers 1:1-10:10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6b – The Wilderness of Disobedience, </a:t>
            </a:r>
            <a:r>
              <a:rPr lang="en-US" sz="2000" u="sng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Numbers 10:11-25:18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6c – Prepare to Cross the Jordan &amp; Warfare, </a:t>
            </a:r>
            <a:r>
              <a:rPr lang="en-US" sz="2000" u="sng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Numbers 26-36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4" y="4124036"/>
            <a:ext cx="2788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2 Timothy 3:10,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915597" y="4086610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B2075-334E-F210-E0F1-5A980E2E9C52}"/>
              </a:ext>
            </a:extLst>
          </p:cNvPr>
          <p:cNvSpPr txBox="1"/>
          <p:nvPr/>
        </p:nvSpPr>
        <p:spPr>
          <a:xfrm>
            <a:off x="40640" y="481970"/>
            <a:ext cx="377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It's all about you Jesus (9:55-9:59)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4905-AEA6-4B29-4A0B-5BD1F1EFA797}"/>
              </a:ext>
            </a:extLst>
          </p:cNvPr>
          <p:cNvSpPr txBox="1"/>
          <p:nvPr/>
        </p:nvSpPr>
        <p:spPr>
          <a:xfrm>
            <a:off x="0" y="10160"/>
            <a:ext cx="12192000" cy="6929076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Schedule-2024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FFFFFF"/>
                </a:solidFill>
                <a:latin typeface="Gill Sans MT"/>
              </a:rPr>
              <a:t>Mas de Cristo class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i="1" dirty="0">
              <a:solidFill>
                <a:srgbClr val="FFFFFF"/>
              </a:solidFill>
              <a:latin typeface="Gill Sans MT"/>
            </a:endParaRP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is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concealed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in the Old Testament is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revealed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in the New Testament.</a:t>
            </a:r>
          </a:p>
          <a:p>
            <a:pPr>
              <a:defRPr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(1)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Learn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– Romans 15:4  (2)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Admonish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– 1 Corinthians 10:1-13   </a:t>
            </a: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(3)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Shadow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– Col 2:17, Heb 8:5, 10:1  (4)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Figure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(model) – Heb  9:9, 11:19, 1 Peter 3:21 </a:t>
            </a: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(5)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Type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antitype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- specific people are Godly or Ungodly </a:t>
            </a:r>
          </a:p>
          <a:p>
            <a:pPr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COMPLETED books of the Bible</a:t>
            </a:r>
          </a:p>
          <a:p>
            <a:pPr>
              <a:defRPr/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Old Testament: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Genesis (4), Exodus (4), Leviticus (2), Numbers (1), Psalms (4), Proverbs, Ecclesiastes, Amos, Obadiah, Malachi  </a:t>
            </a:r>
          </a:p>
          <a:p>
            <a:pPr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New Testament: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Mark, Colossians, Philemon, James, Jude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16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Invite to the 2024 daily Bible reading schedule.   </a:t>
            </a:r>
            <a:r>
              <a:rPr lang="en-US" sz="16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Isaiah from May 9 to Oct 18.  Copies on the back table.</a:t>
            </a:r>
          </a:p>
          <a:p>
            <a:pPr>
              <a:defRPr/>
            </a:pPr>
            <a:endParaRPr lang="en-US" sz="16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200"/>
              </a:lnSpc>
            </a:pPr>
            <a:endParaRPr lang="en-US" sz="16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600" i="1" dirty="0">
              <a:effectLst/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F1F748F1-33A5-D386-0A0D-7CB6B6D80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92878" y="31426"/>
            <a:ext cx="2877856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357BD0-B24D-9855-1B5D-CF163480425C}"/>
              </a:ext>
            </a:extLst>
          </p:cNvPr>
          <p:cNvSpPr txBox="1"/>
          <p:nvPr/>
        </p:nvSpPr>
        <p:spPr>
          <a:xfrm>
            <a:off x="1543050" y="29831"/>
            <a:ext cx="9098279" cy="58124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</a:rPr>
              <a:t>at Mount Sinai (Law) Prepared to Obey God, </a:t>
            </a:r>
            <a:r>
              <a:rPr lang="en-US" sz="2400" u="sng" dirty="0">
                <a:ea typeface="Cambria Math" panose="02040503050406030204" pitchFamily="18" charset="0"/>
              </a:rPr>
              <a:t>Numbers 1-10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867DB-840D-FDFF-34DF-D54B7C54E4BB}"/>
              </a:ext>
            </a:extLst>
          </p:cNvPr>
          <p:cNvSpPr txBox="1"/>
          <p:nvPr/>
        </p:nvSpPr>
        <p:spPr>
          <a:xfrm>
            <a:off x="81280" y="880526"/>
            <a:ext cx="1202943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Numbers</a:t>
            </a:r>
            <a:r>
              <a:rPr lang="en-US" sz="20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r>
              <a:rPr lang="en-US" sz="2000" b="1" u="sng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Preparation</a:t>
            </a:r>
            <a:r>
              <a:rPr lang="en-US" sz="20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</a:t>
            </a:r>
            <a:r>
              <a:rPr lang="en-US" sz="2000" b="1" u="sng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Law of Moses</a:t>
            </a:r>
            <a:r>
              <a:rPr lang="en-US" sz="20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</a:t>
            </a:r>
            <a:r>
              <a:rPr lang="en-US" sz="2000" b="1" u="sng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New Testament</a:t>
            </a:r>
            <a:endParaRPr lang="en-US" sz="2000" b="1" u="sng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1-2 		1</a:t>
            </a:r>
            <a:r>
              <a:rPr lang="en-US" sz="1800" b="1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ORDER		Civil – warfare			Ephesians 1-6, Rev 2</a:t>
            </a:r>
            <a:endParaRPr lang="en-US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	     (age: 20 years and able, Levites exempt)	</a:t>
            </a:r>
            <a:r>
              <a:rPr lang="en-US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Sit-Walk-Stand</a:t>
            </a:r>
          </a:p>
          <a:p>
            <a:endParaRPr lang="en-US" sz="120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3-4		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</a:t>
            </a:r>
            <a:r>
              <a:rPr lang="en-US" b="1" baseline="30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nd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PRIESTS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Ceremonial – priests &amp; Levites	1 Peter 2:5, 9                                 	    			        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(age: 30-50 years, 25-30 for training)	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Revelation 1:6, 5:10</a:t>
            </a:r>
          </a:p>
          <a:p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r>
              <a:rPr lang="en-US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5-6		3</a:t>
            </a:r>
            <a:r>
              <a:rPr lang="en-US" b="1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rd</a:t>
            </a:r>
            <a:r>
              <a:rPr lang="en-US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SEPARATION</a:t>
            </a:r>
            <a:r>
              <a:rPr lang="en-US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Civil – unclean &amp; unfaithful (sin)     1 Corinthians 5-7</a:t>
            </a:r>
            <a:endParaRPr lang="en-US" b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					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(the Nazarite vow is for anyone)	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Acts  21, Eph 5:18</a:t>
            </a:r>
          </a:p>
          <a:p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7		4</a:t>
            </a:r>
            <a:r>
              <a:rPr lang="en-US" b="1" baseline="30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FINANCES		Civil - leadership  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(comm-time)</a:t>
            </a:r>
            <a:r>
              <a:rPr lang="en-US" b="1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2 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Corinthians 8-9</a:t>
            </a:r>
          </a:p>
          <a:p>
            <a:pPr lvl="2"/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8		5</a:t>
            </a:r>
            <a:r>
              <a:rPr lang="en-US" b="1" baseline="30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CONSECRATION	Ceremonial - light &amp; Levites		Romans 6-8, 12:1-3</a:t>
            </a:r>
          </a:p>
          <a:p>
            <a:pPr marL="342900" indent="-342900">
              <a:buAutoNum type="arabicPlain" startAt="8"/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9:1-14		6</a:t>
            </a:r>
            <a:r>
              <a:rPr lang="en-US" b="1" baseline="30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REMEMBER	Ceremonial – Passover	         Mt 26:17-30, Rev 19:9</a:t>
            </a:r>
          </a:p>
          <a:p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        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(unleavened bread &amp; fruit of the vine)	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 Cor 11:17-34</a:t>
            </a:r>
          </a:p>
          <a:p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9:15-10:10 	7</a:t>
            </a:r>
            <a:r>
              <a:rPr lang="en-US" b="1" baseline="30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COMMUNICATE	daily - cloud &amp; fire, silver trumpets	1 Corinthians 14-15</a:t>
            </a:r>
          </a:p>
          <a:p>
            <a:r>
              <a:rPr lang="en-US" sz="1600" b="1" dirty="0">
                <a:effectLst/>
                <a:latin typeface="Verdana" panose="020B0604030504040204" pitchFamily="34" charset="0"/>
                <a:ea typeface="Cambria Math" panose="02040503050406030204" pitchFamily="18" charset="0"/>
              </a:rPr>
              <a:t>		      </a:t>
            </a: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</a:rPr>
              <a:t>(God with us, leaders for/with us. 1</a:t>
            </a:r>
            <a:r>
              <a:rPr lang="en-US" sz="16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</a:rPr>
              <a:t>st</a:t>
            </a: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</a:rPr>
              <a:t> love as babies in Christ.)</a:t>
            </a:r>
            <a:r>
              <a:rPr lang="en-US" sz="1600" b="1" dirty="0">
                <a:effectLst/>
                <a:latin typeface="Verdana" panose="020B0604030504040204" pitchFamily="34" charset="0"/>
                <a:ea typeface="Cambria Math" panose="02040503050406030204" pitchFamily="18" charset="0"/>
              </a:rPr>
              <a:t>	</a:t>
            </a:r>
            <a:r>
              <a:rPr lang="en-US" b="1" dirty="0">
                <a:effectLst/>
                <a:latin typeface="Verdana" panose="020B0604030504040204" pitchFamily="34" charset="0"/>
                <a:ea typeface="Cambria Math" panose="02040503050406030204" pitchFamily="18" charset="0"/>
              </a:rPr>
              <a:t>Hebrews 13:7</a:t>
            </a:r>
            <a:endParaRPr lang="en-US" dirty="0">
              <a:effectLst/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Application: God prepares us for a future of obedience in our 1</a:t>
            </a:r>
            <a:r>
              <a:rPr lang="en-US" sz="2000" baseline="30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</a:t>
            </a: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love. (Romans 15:4, 14)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Award: Numbers 10-25. Israel disobeys, and Moses prays ____ times? (1 Cor 10:1-13)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5901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36E4D19E-364A-1C39-8686-86701FC75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CDN media">
            <a:extLst>
              <a:ext uri="{FF2B5EF4-FFF2-40B4-BE49-F238E27FC236}">
                <a16:creationId xmlns:a16="http://schemas.microsoft.com/office/drawing/2014/main" id="{3F9F1296-610C-FFCD-6D12-E364CA78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" y="4577360"/>
            <a:ext cx="2998711" cy="218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9DA6B5CB-F3D9-0544-604B-0C0B663F75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F454E5A-F1AE-A0B7-2A71-A363EAC9F5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1288" y="36004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A group of colorful rectangular boxes&#10;&#10;Description automatically generated with medium confidence">
            <a:extLst>
              <a:ext uri="{FF2B5EF4-FFF2-40B4-BE49-F238E27FC236}">
                <a16:creationId xmlns:a16="http://schemas.microsoft.com/office/drawing/2014/main" id="{1EE4DE95-0BB2-89BC-E496-89EF8D2FC2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5" t="8877" r="8416" b="29050"/>
          <a:stretch/>
        </p:blipFill>
        <p:spPr>
          <a:xfrm>
            <a:off x="3724652" y="77060"/>
            <a:ext cx="771346" cy="38491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877611-FE76-6D3B-10AB-8CCFAF8F9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288" y="155439"/>
            <a:ext cx="6954081" cy="6602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F502B9-D1BF-5B98-0D29-11841CC931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868" r="4152" b="1398"/>
          <a:stretch/>
        </p:blipFill>
        <p:spPr>
          <a:xfrm>
            <a:off x="1929502" y="41751"/>
            <a:ext cx="828363" cy="4317598"/>
          </a:xfrm>
          <a:prstGeom prst="rect">
            <a:avLst/>
          </a:prstGeom>
        </p:spPr>
      </p:pic>
      <p:pic>
        <p:nvPicPr>
          <p:cNvPr id="5" name="Picture 4" descr="A group of colorful rectangular boxes&#10;&#10;Description automatically generated with medium confidence">
            <a:extLst>
              <a:ext uri="{FF2B5EF4-FFF2-40B4-BE49-F238E27FC236}">
                <a16:creationId xmlns:a16="http://schemas.microsoft.com/office/drawing/2014/main" id="{1EE4DE95-0BB2-89BC-E496-89EF8D2FC2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8" t="8874" r="3679" b="28887"/>
          <a:stretch/>
        </p:blipFill>
        <p:spPr>
          <a:xfrm>
            <a:off x="2859043" y="78940"/>
            <a:ext cx="765980" cy="3847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3FC8E-18E0-837F-B1BE-0EA25B8E2A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10" t="9285" r="91004" b="28947"/>
          <a:stretch/>
        </p:blipFill>
        <p:spPr>
          <a:xfrm>
            <a:off x="72003" y="72615"/>
            <a:ext cx="810608" cy="3853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F3D318-4CBB-6769-FB4C-7D5A3B54C71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4404" t="8796" r="81136" b="28521"/>
          <a:stretch/>
        </p:blipFill>
        <p:spPr>
          <a:xfrm>
            <a:off x="995106" y="72581"/>
            <a:ext cx="851451" cy="3853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D7DDC4-3F8B-75EF-3091-9AA0D2205A32}"/>
              </a:ext>
            </a:extLst>
          </p:cNvPr>
          <p:cNvSpPr txBox="1"/>
          <p:nvPr/>
        </p:nvSpPr>
        <p:spPr>
          <a:xfrm>
            <a:off x="3054918" y="3993216"/>
            <a:ext cx="21690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Testament:</a:t>
            </a:r>
          </a:p>
          <a:p>
            <a:r>
              <a:rPr lang="en-US" dirty="0"/>
              <a:t>12 tribes listed </a:t>
            </a:r>
          </a:p>
          <a:p>
            <a:r>
              <a:rPr lang="en-US" dirty="0"/>
              <a:t>19 times.  5 of 19 </a:t>
            </a:r>
          </a:p>
          <a:p>
            <a:r>
              <a:rPr lang="en-US" dirty="0"/>
              <a:t>lists shown. </a:t>
            </a:r>
          </a:p>
          <a:p>
            <a:endParaRPr lang="en-US" dirty="0"/>
          </a:p>
          <a:p>
            <a:r>
              <a:rPr lang="en-US" dirty="0"/>
              <a:t>New Testament:</a:t>
            </a:r>
          </a:p>
          <a:p>
            <a:r>
              <a:rPr lang="en-US" dirty="0"/>
              <a:t>“12 tribes” noted in </a:t>
            </a:r>
          </a:p>
          <a:p>
            <a:r>
              <a:rPr lang="en-US" dirty="0"/>
              <a:t>Mt 19:28, Lu 22:30</a:t>
            </a:r>
          </a:p>
          <a:p>
            <a:r>
              <a:rPr lang="en-US" dirty="0"/>
              <a:t>Acts 26:7, James 1:1 </a:t>
            </a:r>
          </a:p>
          <a:p>
            <a:r>
              <a:rPr lang="en-US" dirty="0"/>
              <a:t>Rev 21:12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1451D-D2D4-9EFE-4FB7-F976A4FC52E8}"/>
              </a:ext>
            </a:extLst>
          </p:cNvPr>
          <p:cNvSpPr txBox="1"/>
          <p:nvPr/>
        </p:nvSpPr>
        <p:spPr>
          <a:xfrm>
            <a:off x="6163263" y="5650096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Genesis 38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D0C8B-50F9-0217-1CC3-2C18E949D1FC}"/>
              </a:ext>
            </a:extLst>
          </p:cNvPr>
          <p:cNvSpPr txBox="1"/>
          <p:nvPr/>
        </p:nvSpPr>
        <p:spPr>
          <a:xfrm>
            <a:off x="5099868" y="5330190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Genesis 34</a:t>
            </a:r>
          </a:p>
        </p:txBody>
      </p:sp>
    </p:spTree>
    <p:extLst>
      <p:ext uri="{BB962C8B-B14F-4D97-AF65-F5344CB8AC3E}">
        <p14:creationId xmlns:p14="http://schemas.microsoft.com/office/powerpoint/2010/main" val="248727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36E4D19E-364A-1C39-8686-86701FC75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0A8405-72E0-1D1D-4629-97B0D2718115}"/>
              </a:ext>
            </a:extLst>
          </p:cNvPr>
          <p:cNvSpPr txBox="1"/>
          <p:nvPr/>
        </p:nvSpPr>
        <p:spPr>
          <a:xfrm>
            <a:off x="9708781" y="20477"/>
            <a:ext cx="2647648" cy="3485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</a:t>
            </a:r>
            <a:r>
              <a:rPr lang="en-US" sz="1600" dirty="0"/>
              <a:t>The Tabernacle</a:t>
            </a:r>
            <a:endParaRPr lang="en-US" sz="1000" dirty="0"/>
          </a:p>
          <a:p>
            <a:r>
              <a:rPr lang="en-US" sz="1600" dirty="0"/>
              <a:t>      Numbers 1-4</a:t>
            </a:r>
          </a:p>
          <a:p>
            <a:endParaRPr lang="en-US" sz="1050" dirty="0"/>
          </a:p>
          <a:p>
            <a:r>
              <a:rPr lang="en-US" sz="1600" dirty="0"/>
              <a:t>1) Tabernacle is center</a:t>
            </a:r>
          </a:p>
          <a:p>
            <a:r>
              <a:rPr lang="en-US" sz="1600" dirty="0"/>
              <a:t>2) Levites on 3 sides</a:t>
            </a:r>
          </a:p>
          <a:p>
            <a:r>
              <a:rPr lang="en-US" sz="1600" dirty="0"/>
              <a:t>3) Priests at entrance</a:t>
            </a:r>
          </a:p>
          <a:p>
            <a:r>
              <a:rPr lang="en-US" sz="1600" dirty="0"/>
              <a:t>     (east side)</a:t>
            </a:r>
          </a:p>
          <a:p>
            <a:r>
              <a:rPr lang="en-US" sz="1600" dirty="0"/>
              <a:t>4)12 tribes with banners</a:t>
            </a:r>
          </a:p>
          <a:p>
            <a:r>
              <a:rPr lang="en-US" sz="1600" dirty="0"/>
              <a:t>    (4 groups of 3 tribes)</a:t>
            </a:r>
          </a:p>
          <a:p>
            <a:endParaRPr lang="en-US" sz="1600" dirty="0"/>
          </a:p>
          <a:p>
            <a:r>
              <a:rPr lang="en-US" sz="1600" dirty="0"/>
              <a:t>1:46, 603,550 men, 20+</a:t>
            </a:r>
          </a:p>
          <a:p>
            <a:r>
              <a:rPr lang="en-US" sz="1600" dirty="0"/>
              <a:t>3:29,  22,000 Levites, 1 </a:t>
            </a:r>
            <a:r>
              <a:rPr lang="en-US" sz="1600" dirty="0" err="1"/>
              <a:t>mo</a:t>
            </a:r>
            <a:r>
              <a:rPr lang="en-US" sz="1600" dirty="0"/>
              <a:t> +</a:t>
            </a:r>
          </a:p>
          <a:p>
            <a:r>
              <a:rPr lang="en-US" sz="1600" dirty="0"/>
              <a:t>&amp; women, children, foreigners</a:t>
            </a:r>
          </a:p>
          <a:p>
            <a:r>
              <a:rPr lang="en-US" sz="1600" dirty="0"/>
              <a:t>= 2-3 million people </a:t>
            </a:r>
            <a:endParaRPr lang="en-US" sz="16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19A6D-FB56-5BF4-65E2-D5EAB1E3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" y="156210"/>
            <a:ext cx="9525000" cy="6515100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9DA6B5CB-F3D9-0544-604B-0C0B663F75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F454E5A-F1AE-A0B7-2A71-A363EAC9F5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1288" y="36004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diagram of the bible&#10;&#10;Description automatically generated">
            <a:extLst>
              <a:ext uri="{FF2B5EF4-FFF2-40B4-BE49-F238E27FC236}">
                <a16:creationId xmlns:a16="http://schemas.microsoft.com/office/drawing/2014/main" id="{5ED90083-C49A-E73D-185F-962A4CC7C6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18" y="3574639"/>
            <a:ext cx="2322345" cy="30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1606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207C0E-3C9C-45D4-8479-63E71002B4C9}">
  <ds:schemaRefs>
    <ds:schemaRef ds:uri="http://schemas.microsoft.com/office/2006/documentManagement/types"/>
    <ds:schemaRef ds:uri="http://schemas.microsoft.com/office/2006/metadata/properties"/>
    <ds:schemaRef ds:uri="7ea62328-f9cb-43bf-99db-6009b3f2bb1b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f98cc253-feff-40fd-b75e-dde241986d3d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26FB12-DDF0-459A-8AB5-62FB0B2C6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79760</TotalTime>
  <Words>846</Words>
  <Application>Microsoft Office PowerPoint</Application>
  <PresentationFormat>Widescreen</PresentationFormat>
  <Paragraphs>115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Aharoni</vt:lpstr>
      <vt:lpstr>Arial</vt:lpstr>
      <vt:lpstr>Calibri</vt:lpstr>
      <vt:lpstr>Cambria Math</vt:lpstr>
      <vt:lpstr>Gill Sans MT</vt:lpstr>
      <vt:lpstr>Verdana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1757</cp:revision>
  <cp:lastPrinted>2024-10-06T11:54:46Z</cp:lastPrinted>
  <dcterms:created xsi:type="dcterms:W3CDTF">2013-07-15T20:26:40Z</dcterms:created>
  <dcterms:modified xsi:type="dcterms:W3CDTF">2024-10-06T12:17:28Z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