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67" r:id="rId6"/>
    <p:sldId id="37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6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Jan 19, 2025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158848" y="1411706"/>
            <a:ext cx="6379029" cy="535531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12 Helps to Read the Bible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12 Helps to Pray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#3 – Commitment to Daily Bible &amp; Prayer in 2025 (Psalm 52)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DESCRIPTIVE                   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#4 – The Model  Young Church (1</a:t>
            </a:r>
            <a:r>
              <a:rPr lang="en-US" baseline="30000" dirty="0">
                <a:ea typeface="Cambria Math" panose="02040503050406030204" pitchFamily="18" charset="0"/>
              </a:rPr>
              <a:t>st</a:t>
            </a:r>
            <a:r>
              <a:rPr lang="en-US" dirty="0">
                <a:ea typeface="Cambria Math" panose="02040503050406030204" pitchFamily="18" charset="0"/>
              </a:rPr>
              <a:t> love)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#5 – The Model Ministers (character) (1 Thes 2)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#6 – The Model Minister’s Heart (1 Thes 3)</a:t>
            </a:r>
          </a:p>
          <a:p>
            <a:endParaRPr lang="en-US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PRESCRIPTIVE</a:t>
            </a:r>
          </a:p>
          <a:p>
            <a:r>
              <a:rPr lang="en-US" dirty="0">
                <a:ea typeface="Cambria Math" panose="02040503050406030204" pitchFamily="18" charset="0"/>
              </a:rPr>
              <a:t>#7 – Sin and the Rapture (1 Thes 4)</a:t>
            </a:r>
          </a:p>
          <a:p>
            <a:r>
              <a:rPr lang="en-US" dirty="0">
                <a:ea typeface="Cambria Math" panose="02040503050406030204" pitchFamily="18" charset="0"/>
              </a:rPr>
              <a:t>#8 – Pre-Rapture, and Post-Rapture, and Sanctification (1 Thes 5)</a:t>
            </a:r>
          </a:p>
          <a:p>
            <a:endParaRPr lang="en-US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BUILDS UPON 1 THESSALONIANS</a:t>
            </a:r>
          </a:p>
          <a:p>
            <a:r>
              <a:rPr lang="en-US" dirty="0">
                <a:ea typeface="Cambria Math" panose="02040503050406030204" pitchFamily="18" charset="0"/>
              </a:rPr>
              <a:t>#9 – Readiness for the Rapture of the Church (2 Thes 1)</a:t>
            </a:r>
          </a:p>
          <a:p>
            <a:r>
              <a:rPr lang="en-US" dirty="0">
                <a:ea typeface="Cambria Math" panose="02040503050406030204" pitchFamily="18" charset="0"/>
              </a:rPr>
              <a:t>#10 – Readiness for the Rapture of the Church (2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#11 – Readiness for the Rapture of the Church (2 Thes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#12 – Review</a:t>
            </a:r>
            <a:r>
              <a:rPr lang="en-US" dirty="0">
                <a:highlight>
                  <a:srgbClr val="FFFF00"/>
                </a:highlight>
                <a:ea typeface="Cambria Math" panose="02040503050406030204" pitchFamily="18" charset="0"/>
              </a:rPr>
              <a:t> </a:t>
            </a:r>
            <a:r>
              <a:rPr lang="en-US" dirty="0">
                <a:ea typeface="Cambria Math" panose="02040503050406030204" pitchFamily="18" charset="0"/>
              </a:rPr>
              <a:t>1 and 2 Thessalonians and self-assessment</a:t>
            </a: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FFB2A33-207F-D1A0-C7F7-E0185D6B8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C0347-7836-716A-BC1C-2BFE706AB9C8}"/>
              </a:ext>
            </a:extLst>
          </p:cNvPr>
          <p:cNvSpPr txBox="1"/>
          <p:nvPr/>
        </p:nvSpPr>
        <p:spPr>
          <a:xfrm>
            <a:off x="849086" y="116477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D4C9BA-025F-36F8-182A-830B1FA679DC}"/>
              </a:ext>
            </a:extLst>
          </p:cNvPr>
          <p:cNvSpPr txBox="1"/>
          <p:nvPr/>
        </p:nvSpPr>
        <p:spPr>
          <a:xfrm>
            <a:off x="201935" y="184000"/>
            <a:ext cx="2965808" cy="5170646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Readiness for the Rapture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of the Church</a:t>
            </a:r>
          </a:p>
          <a:p>
            <a:pPr algn="ctr"/>
            <a:endParaRPr lang="en-US" sz="12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1-2 Thessalonians</a:t>
            </a:r>
          </a:p>
          <a:p>
            <a:pPr algn="ctr"/>
            <a:endParaRPr lang="en-US" sz="24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Three major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Interpretations</a:t>
            </a:r>
          </a:p>
          <a:p>
            <a:pPr algn="ctr"/>
            <a:endParaRPr lang="en-US" sz="12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A </a:t>
            </a:r>
            <a:r>
              <a:rPr lang="en-US" sz="2400" b="1" dirty="0">
                <a:solidFill>
                  <a:srgbClr val="002060"/>
                </a:solidFill>
              </a:rPr>
              <a:t>or </a:t>
            </a:r>
            <a:r>
              <a:rPr lang="en-US" sz="2400" b="1" dirty="0">
                <a:solidFill>
                  <a:srgbClr val="002060"/>
                </a:solidFill>
                <a:highlight>
                  <a:srgbClr val="FFFF00"/>
                </a:highlight>
              </a:rPr>
              <a:t>B</a:t>
            </a:r>
            <a:r>
              <a:rPr lang="en-US" sz="2400" b="1" dirty="0">
                <a:solidFill>
                  <a:srgbClr val="002060"/>
                </a:solidFill>
              </a:rPr>
              <a:t> or </a:t>
            </a:r>
            <a:r>
              <a:rPr lang="en-US" sz="2400" b="1" dirty="0">
                <a:solidFill>
                  <a:srgbClr val="002060"/>
                </a:solidFill>
                <a:highlight>
                  <a:srgbClr val="FFFF00"/>
                </a:highlight>
              </a:rPr>
              <a:t>C</a:t>
            </a:r>
          </a:p>
          <a:p>
            <a:pPr algn="ctr"/>
            <a:endParaRPr lang="en-US" sz="2400" b="1" dirty="0">
              <a:solidFill>
                <a:srgbClr val="002060"/>
              </a:solidFill>
              <a:highlight>
                <a:srgbClr val="FFFF00"/>
              </a:highlight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</a:rPr>
              <a:t>Fellowship Church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Adult Sunday School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January 19, 2025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W.H.</a:t>
            </a:r>
          </a:p>
          <a:p>
            <a:pPr algn="ctr"/>
            <a:endParaRPr lang="en-US" sz="12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F709B-12E0-882D-15DE-846AC593F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966" y="43542"/>
            <a:ext cx="8858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9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7055778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Christ, 2 Pe 3:18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</a:t>
            </a:r>
            <a:endParaRPr lang="en-US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(19 mysteries ?).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(9), Philemon, James, Jude </a:t>
            </a:r>
          </a:p>
          <a:p>
            <a:pPr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55 and 2 Samuel 10:6 to 13:19.</a:t>
            </a: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8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1 Thessalonians 4:13-18 with Pastor Nevin.  What about the rapture?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schemas.openxmlformats.org/package/2006/metadata/core-properties"/>
    <ds:schemaRef ds:uri="f98cc253-feff-40fd-b75e-dde241986d3d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7ea62328-f9cb-43bf-99db-6009b3f2bb1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49255</TotalTime>
  <Words>559</Words>
  <Application>Microsoft Office PowerPoint</Application>
  <PresentationFormat>Widescreen</PresentationFormat>
  <Paragraphs>87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1482</cp:revision>
  <cp:lastPrinted>2025-01-19T11:24:56Z</cp:lastPrinted>
  <dcterms:created xsi:type="dcterms:W3CDTF">2013-07-15T20:26:40Z</dcterms:created>
  <dcterms:modified xsi:type="dcterms:W3CDTF">2025-01-19T11:25:23Z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