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1" r:id="rId4"/>
  </p:sldMasterIdLst>
  <p:notesMasterIdLst>
    <p:notesMasterId r:id="rId8"/>
  </p:notesMasterIdLst>
  <p:sldIdLst>
    <p:sldId id="372" r:id="rId5"/>
    <p:sldId id="387" r:id="rId6"/>
    <p:sldId id="380" r:id="rId7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085BF52-3046-2463-5A42-3056237DDF1B}" name="Bill Heath" initials="BH" userId="e5502471a9019beb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3447" autoAdjust="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163" cy="469900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6" y="0"/>
            <a:ext cx="3078163" cy="469900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>
              <a:defRPr sz="1200"/>
            </a:lvl1pPr>
          </a:lstStyle>
          <a:p>
            <a:fld id="{0AC9DA1F-9C06-46A4-8A99-BC0A7DC41F13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3" rIns="91426" bIns="4571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</p:spPr>
        <p:txBody>
          <a:bodyPr vert="horz" lIns="91426" tIns="45713" rIns="91426" bIns="4571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918576"/>
            <a:ext cx="3078163" cy="469900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6" y="8918576"/>
            <a:ext cx="3078163" cy="469900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>
              <a:defRPr sz="1200"/>
            </a:lvl1pPr>
          </a:lstStyle>
          <a:p>
            <a:fld id="{EF112C6F-2770-4703-98DB-2275B640C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012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Fellowship Church by Bill Heath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1AD51A55-303F-4D54-AB99-832332D3BB80}" type="datetime1">
              <a:rPr lang="en-US" smtClean="0"/>
              <a:t>5/18/2025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Notes:  Core Scriptures to profit the souls of women with God's design, purpose, and beauty.  Genesis 1:27, Proverbs 31, Matthew 19:4, Romans 16:1-16, Ephesians 5:22-33, 1 Peter 3:1-7</a:t>
            </a:r>
          </a:p>
        </p:txBody>
      </p:sp>
    </p:spTree>
    <p:extLst>
      <p:ext uri="{BB962C8B-B14F-4D97-AF65-F5344CB8AC3E}">
        <p14:creationId xmlns:p14="http://schemas.microsoft.com/office/powerpoint/2010/main" val="2741437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112C6F-2770-4703-98DB-2275B640CE0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4259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A873E6-8AF2-DA17-17D6-215E9911CC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DDE250D-A825-CDBF-6B26-E5B4E464C82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B79970D-837C-2142-2503-FC1CDA17F81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2AD346-063D-FBC4-A31D-CA7A965D9B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14265">
              <a:defRPr/>
            </a:pPr>
            <a:fld id="{EF112C6F-2770-4703-98DB-2275B640CE06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14265">
                <a:defRPr/>
              </a:pPr>
              <a:t>3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99919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5B67A-261F-9DE2-01F4-59766EB608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986B47-F04F-B032-5DF6-8D446B5791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2B05A-85D2-0B7B-8AD9-202775A37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83920-9796-51D7-7B01-4D3EE2469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46A3B-85BA-41E0-3E7D-D9310EBB2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208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0C598-BE26-A80B-0421-F1DB3A249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BFA8D7-95A0-8DD1-EEAE-F672E3F23D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029B2C-1ECB-2C63-5849-5FC6D25B0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C0C92-6A66-42CE-7D8C-8B28F9A97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CE2458-12BE-2EA7-AFB3-C6C566D24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171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91F562-B015-29AE-E68D-EFA1192ABC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0733EA-5D0A-426F-3B5C-3F2D18B27A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2CC72-024A-43EA-BF05-67E22683F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F16518-33A4-4532-1F2D-23A95CBFF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2391F5-09BE-D072-E6C8-D4B52F999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149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6E646-2988-0016-83C8-ABBCC416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D27B3-9EB6-554C-DC5F-B0AFF5BFA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08C58E-59EF-A80D-8A92-4C706C6EF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09AE1-587A-B9A0-7536-7619B2350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845967-ED14-C0B2-E816-FD76E38F8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65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B252F-E9F8-BEFE-E9AE-7E37A961D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8CAC0E-0E4E-9770-AA4F-17A9E007C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A010F5-956E-532C-D62B-1EFB3D64F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51D6A-13B2-4634-882C-51D5BB896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AD65DB-599C-478A-4EF1-D72ED7E65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67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E8597-4776-2EBC-2786-AB3A655EF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893AE-3EC4-9FBF-58A0-269E4ABDFF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28B258-33A4-9EDA-D199-A2A61B2571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A1376C-F755-7D1B-63F2-7723EBA20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710ADB-C96D-71AA-2670-A894894DD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C3B9D3-10CE-946A-C332-6C74ADEE1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69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545BD-8620-2E66-A3D4-F0A7ED633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0C2867-03F6-1394-4E3C-53C535106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759B24-07FD-BF6D-5FEA-D3F2FCFD73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7EE568-E5A6-6D85-D7D9-EEA86715F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3C2469-4709-B49E-67F5-BC86510DA3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39F942-C2FA-A491-6711-8AE66C9C1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190FC4-6AEF-8B96-5C2B-36CD9A049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B44438-44CE-DE86-0DC8-EBADDC931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939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3C6A5-DC17-8DFC-8CAC-9B9C8DD07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BE22BF-B2E4-0075-316E-353EE5B71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6168DB-DDBA-D74F-01C9-2801256FF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7DB4DE-C342-5C40-C8F5-53E8B40F9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8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93AEC7-2627-7021-F79E-BC57259D0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F61FD6-4987-E19E-1FC7-9F1CD4AA1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97F659-64E4-FC20-3A9E-1FAE44F4B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998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A24DC-F02D-1BF9-8DFE-D8577A860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AA109-5826-3716-750F-4F8B49FE1A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A15675-6163-1F32-8880-123F09C8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5BD302-85C7-639A-4C77-F1B19282A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09919-FAFA-6AE6-505C-1208FC895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AB3E96-0BC3-C140-64E7-162722506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993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FE0E4-325B-1AE4-6DA5-F7B5DED9E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68FD5C-1C6C-2DF5-40C9-FF8DDB2B1C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3EF42D-6042-2014-44AC-5AE0DD0EC7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BDF341-5281-90C2-8579-F66754169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5/18/2025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548D91-356D-C664-7BDE-B9305B84B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08FEE8-F0DF-4403-F170-7E5B96E62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957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C5926E-5C15-E9CC-DA68-B6349B0E4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D323C2-3787-4536-916E-1191EFEFF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1A4ADE-A51F-F14D-6E7C-2B6CDADE07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5/18/2025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86461-30A0-FC14-92B4-50ABD51C2A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1B6BA9-84F9-9FF4-92AA-3CBB92D1E0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473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thelivingmessage.com/category/praye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>
            <a:extLst>
              <a:ext uri="{FF2B5EF4-FFF2-40B4-BE49-F238E27FC236}">
                <a16:creationId xmlns:a16="http://schemas.microsoft.com/office/drawing/2014/main" id="{DB6C924B-D136-B41C-57F2-9E15057EF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81551" y="20144"/>
            <a:ext cx="3304674" cy="1286329"/>
          </a:xfrm>
        </p:spPr>
        <p:txBody>
          <a:bodyPr>
            <a:normAutofit fontScale="92500"/>
          </a:bodyPr>
          <a:lstStyle/>
          <a:p>
            <a:r>
              <a:rPr lang="en-US" sz="3200" dirty="0"/>
              <a:t>Straight &amp; Balanced</a:t>
            </a:r>
          </a:p>
          <a:p>
            <a:r>
              <a:rPr lang="en-US" sz="1800" dirty="0"/>
              <a:t>(Luke 3:4-6)</a:t>
            </a:r>
            <a:endParaRPr lang="en-US" sz="1800" dirty="0">
              <a:highlight>
                <a:srgbClr val="FFFF00"/>
              </a:highlight>
            </a:endParaRPr>
          </a:p>
          <a:p>
            <a:r>
              <a:rPr lang="en-US" sz="2000" b="1" dirty="0"/>
              <a:t>Expository Teaching</a:t>
            </a:r>
          </a:p>
        </p:txBody>
      </p:sp>
      <p:pic>
        <p:nvPicPr>
          <p:cNvPr id="4098" name="Picture 2" descr="Image result for balance">
            <a:extLst>
              <a:ext uri="{FF2B5EF4-FFF2-40B4-BE49-F238E27FC236}">
                <a16:creationId xmlns:a16="http://schemas.microsoft.com/office/drawing/2014/main" id="{94A68CC1-A35B-E44A-258F-98BB866D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4160" y="1411706"/>
            <a:ext cx="2130894" cy="2649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Plumbline Bible">
            <a:extLst>
              <a:ext uri="{FF2B5EF4-FFF2-40B4-BE49-F238E27FC236}">
                <a16:creationId xmlns:a16="http://schemas.microsoft.com/office/drawing/2014/main" id="{9EEDE0C2-EE51-FBC3-E1C7-6D92032E06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620" y="1419514"/>
            <a:ext cx="2628899" cy="2628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C8AD6C3-4B79-CE1B-8F8C-D1C6D35B7DD9}"/>
              </a:ext>
            </a:extLst>
          </p:cNvPr>
          <p:cNvSpPr txBox="1"/>
          <p:nvPr/>
        </p:nvSpPr>
        <p:spPr>
          <a:xfrm>
            <a:off x="107774" y="4124036"/>
            <a:ext cx="278821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Ps 5:8, 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4:25-27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Amos 7:7-8</a:t>
            </a:r>
            <a:endParaRPr lang="en-US" sz="2000" dirty="0">
              <a:solidFill>
                <a:srgbClr val="FFFFFF"/>
              </a:solidFill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Isaiah 28:13, 17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NT:  Mt 3:3,  Acts 9:11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Hebrews 12:13, Jude 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1 Corinthians 15:1-4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2 Timothy 3:10,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John 7:16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5FEE1DC-AA74-6F54-F6AB-79A605AFA571}"/>
              </a:ext>
            </a:extLst>
          </p:cNvPr>
          <p:cNvSpPr txBox="1"/>
          <p:nvPr/>
        </p:nvSpPr>
        <p:spPr>
          <a:xfrm>
            <a:off x="9849868" y="4141028"/>
            <a:ext cx="22627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Deut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25:13-16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Proverbs 20:10</a:t>
            </a:r>
            <a:endParaRPr lang="en-US" sz="2000" dirty="0">
              <a:solidFill>
                <a:srgbClr val="FFFFFF"/>
              </a:solidFill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Daniel 5:25-28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r>
              <a:rPr lang="en-US" sz="2000" dirty="0"/>
              <a:t>NT:  Hebrews 12:1</a:t>
            </a:r>
          </a:p>
          <a:p>
            <a:r>
              <a:rPr lang="en-US" sz="2000" dirty="0"/>
              <a:t>1 Cor 3:11-15</a:t>
            </a:r>
          </a:p>
          <a:p>
            <a:r>
              <a:rPr lang="en-US" sz="2000" dirty="0"/>
              <a:t>Philippians 4:5</a:t>
            </a:r>
          </a:p>
          <a:p>
            <a:r>
              <a:rPr lang="en-US" sz="2000" dirty="0"/>
              <a:t>James 3:17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3" name="Subtitle 3">
            <a:extLst>
              <a:ext uri="{FF2B5EF4-FFF2-40B4-BE49-F238E27FC236}">
                <a16:creationId xmlns:a16="http://schemas.microsoft.com/office/drawing/2014/main" id="{CCFAF4BD-4E37-ECB8-7E44-870A99D6C19C}"/>
              </a:ext>
            </a:extLst>
          </p:cNvPr>
          <p:cNvSpPr txBox="1">
            <a:spLocks/>
          </p:cNvSpPr>
          <p:nvPr/>
        </p:nvSpPr>
        <p:spPr>
          <a:xfrm>
            <a:off x="3259635" y="1389864"/>
            <a:ext cx="6183086" cy="5187206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/>
          </a:p>
          <a:p>
            <a:r>
              <a:rPr lang="en-US" sz="3200" dirty="0"/>
              <a:t>Ephesians 6:10-20 and 2 John</a:t>
            </a:r>
          </a:p>
          <a:p>
            <a:endParaRPr lang="en-US" sz="3200" dirty="0"/>
          </a:p>
          <a:p>
            <a:r>
              <a:rPr lang="en-US" sz="4000" dirty="0"/>
              <a:t>The Elect Lady Stands</a:t>
            </a:r>
          </a:p>
          <a:p>
            <a:r>
              <a:rPr lang="en-US" sz="4000" dirty="0"/>
              <a:t>(walk in truth and love)</a:t>
            </a:r>
          </a:p>
          <a:p>
            <a:endParaRPr lang="en-US" sz="3200" dirty="0"/>
          </a:p>
          <a:p>
            <a:r>
              <a:rPr lang="en-US" sz="2800" dirty="0"/>
              <a:t>Old Testament:  Psalm 68, the victory of the ark going to Jerusalem </a:t>
            </a:r>
          </a:p>
          <a:p>
            <a:r>
              <a:rPr lang="en-US" sz="2800" dirty="0"/>
              <a:t>2 Samuel 6-7, 1 Chronicles 13-16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8ED4D35-0A64-C74A-376D-4AD69E51AFCE}"/>
              </a:ext>
            </a:extLst>
          </p:cNvPr>
          <p:cNvSpPr txBox="1"/>
          <p:nvPr/>
        </p:nvSpPr>
        <p:spPr>
          <a:xfrm>
            <a:off x="40640" y="-20636"/>
            <a:ext cx="12151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Fellowship Church,  May 18, 2025                                                      			                           B Heath</a:t>
            </a:r>
          </a:p>
        </p:txBody>
      </p:sp>
    </p:spTree>
    <p:extLst>
      <p:ext uri="{BB962C8B-B14F-4D97-AF65-F5344CB8AC3E}">
        <p14:creationId xmlns:p14="http://schemas.microsoft.com/office/powerpoint/2010/main" val="1544657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7F0B2631-A07E-08B3-CB30-CFD3683B52FE}"/>
              </a:ext>
            </a:extLst>
          </p:cNvPr>
          <p:cNvSpPr txBox="1">
            <a:spLocks/>
          </p:cNvSpPr>
          <p:nvPr/>
        </p:nvSpPr>
        <p:spPr>
          <a:xfrm>
            <a:off x="-48986" y="-49805"/>
            <a:ext cx="3913415" cy="6885636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400" b="1" dirty="0">
                <a:latin typeface="+mn-lt"/>
              </a:rPr>
              <a:t>Ephesians </a:t>
            </a:r>
          </a:p>
          <a:p>
            <a:pPr>
              <a:lnSpc>
                <a:spcPct val="100000"/>
              </a:lnSpc>
            </a:pPr>
            <a:r>
              <a:rPr lang="en-US" sz="2000" dirty="0">
                <a:latin typeface="+mn-lt"/>
              </a:rPr>
              <a:t>1-3 SIT, 4:1-6:9  WALK</a:t>
            </a:r>
          </a:p>
          <a:p>
            <a:pPr>
              <a:lnSpc>
                <a:spcPct val="100000"/>
              </a:lnSpc>
            </a:pPr>
            <a:endParaRPr lang="en-US" sz="1200" dirty="0">
              <a:latin typeface="+mn-lt"/>
            </a:endParaRPr>
          </a:p>
          <a:p>
            <a:pPr>
              <a:lnSpc>
                <a:spcPct val="100000"/>
              </a:lnSpc>
            </a:pPr>
            <a:r>
              <a:rPr lang="en-US" sz="2000" b="1" dirty="0">
                <a:latin typeface="+mn-lt"/>
              </a:rPr>
              <a:t>6:10-20  STAND</a:t>
            </a:r>
          </a:p>
          <a:p>
            <a:pPr>
              <a:lnSpc>
                <a:spcPct val="100000"/>
              </a:lnSpc>
            </a:pPr>
            <a:r>
              <a:rPr lang="en-US" sz="2000" dirty="0">
                <a:latin typeface="+mn-lt"/>
              </a:rPr>
              <a:t>Be</a:t>
            </a:r>
            <a:r>
              <a:rPr lang="en-US" sz="2000" b="1" dirty="0">
                <a:latin typeface="+mn-lt"/>
              </a:rPr>
              <a:t> STRONG in the Lord,</a:t>
            </a:r>
          </a:p>
          <a:p>
            <a:pPr>
              <a:lnSpc>
                <a:spcPct val="100000"/>
              </a:lnSpc>
            </a:pPr>
            <a:r>
              <a:rPr lang="en-US" sz="2000" b="1" u="sng" dirty="0">
                <a:latin typeface="+mn-lt"/>
              </a:rPr>
              <a:t>STAND</a:t>
            </a:r>
            <a:r>
              <a:rPr lang="en-US" sz="2000" u="sng" dirty="0">
                <a:latin typeface="+mn-lt"/>
              </a:rPr>
              <a:t> against </a:t>
            </a:r>
          </a:p>
          <a:p>
            <a:pPr>
              <a:lnSpc>
                <a:spcPct val="100000"/>
              </a:lnSpc>
            </a:pPr>
            <a:r>
              <a:rPr lang="en-US" sz="2000" dirty="0">
                <a:latin typeface="+mn-lt"/>
              </a:rPr>
              <a:t>the wiles of the devil (6:11)</a:t>
            </a:r>
          </a:p>
          <a:p>
            <a:pPr>
              <a:lnSpc>
                <a:spcPct val="100000"/>
              </a:lnSpc>
            </a:pPr>
            <a:r>
              <a:rPr lang="en-US" sz="2000" b="1" u="sng" dirty="0" err="1">
                <a:latin typeface="+mn-lt"/>
              </a:rPr>
              <a:t>withSTAND</a:t>
            </a:r>
            <a:r>
              <a:rPr lang="en-US" sz="2000" dirty="0">
                <a:latin typeface="+mn-lt"/>
              </a:rPr>
              <a:t> in the evil day (6:13a) </a:t>
            </a:r>
          </a:p>
          <a:p>
            <a:pPr>
              <a:lnSpc>
                <a:spcPct val="100000"/>
              </a:lnSpc>
            </a:pPr>
            <a:r>
              <a:rPr lang="en-US" sz="2000" dirty="0">
                <a:latin typeface="+mn-lt"/>
              </a:rPr>
              <a:t>having done all, to </a:t>
            </a:r>
            <a:r>
              <a:rPr lang="en-US" sz="2000" b="1" u="sng" dirty="0">
                <a:latin typeface="+mn-lt"/>
              </a:rPr>
              <a:t>STAND</a:t>
            </a:r>
            <a:r>
              <a:rPr lang="en-US" sz="2000" dirty="0">
                <a:latin typeface="+mn-lt"/>
              </a:rPr>
              <a:t> (6:13b)</a:t>
            </a:r>
          </a:p>
          <a:p>
            <a:pPr>
              <a:lnSpc>
                <a:spcPct val="100000"/>
              </a:lnSpc>
            </a:pPr>
            <a:r>
              <a:rPr lang="en-US" sz="2000" b="1" u="sng" dirty="0">
                <a:latin typeface="+mn-lt"/>
              </a:rPr>
              <a:t>STAND</a:t>
            </a:r>
            <a:r>
              <a:rPr lang="en-US" sz="2000" b="1" dirty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therefore</a:t>
            </a:r>
            <a:r>
              <a:rPr lang="en-US" sz="2000" b="1" dirty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(6:14a)</a:t>
            </a:r>
          </a:p>
          <a:p>
            <a:pPr>
              <a:lnSpc>
                <a:spcPct val="100000"/>
              </a:lnSpc>
            </a:pPr>
            <a:endParaRPr lang="en-US" sz="1200" dirty="0">
              <a:latin typeface="+mn-lt"/>
            </a:endParaRPr>
          </a:p>
          <a:p>
            <a:pPr algn="ctr">
              <a:lnSpc>
                <a:spcPct val="100000"/>
              </a:lnSpc>
            </a:pPr>
            <a:r>
              <a:rPr lang="en-US" sz="2000" b="1" u="sng" dirty="0">
                <a:latin typeface="+mn-lt"/>
              </a:rPr>
              <a:t>Armor of God  (6:14b-17)</a:t>
            </a:r>
          </a:p>
          <a:p>
            <a:pPr algn="ctr">
              <a:lnSpc>
                <a:spcPct val="100000"/>
              </a:lnSpc>
            </a:pPr>
            <a:endParaRPr lang="en-US" sz="900" b="1" u="sng" dirty="0">
              <a:latin typeface="+mn-lt"/>
            </a:endParaRPr>
          </a:p>
          <a:p>
            <a:pPr>
              <a:lnSpc>
                <a:spcPct val="100000"/>
              </a:lnSpc>
            </a:pPr>
            <a:r>
              <a:rPr lang="en-US" sz="2000" b="1" dirty="0">
                <a:latin typeface="+mn-lt"/>
              </a:rPr>
              <a:t>1</a:t>
            </a:r>
            <a:r>
              <a:rPr lang="en-US" sz="2000" b="1" baseline="30000" dirty="0">
                <a:latin typeface="+mn-lt"/>
              </a:rPr>
              <a:t>st</a:t>
            </a:r>
            <a:r>
              <a:rPr lang="en-US" sz="2000" b="1" dirty="0">
                <a:latin typeface="+mn-lt"/>
              </a:rPr>
              <a:t> Loins – Truth</a:t>
            </a:r>
          </a:p>
          <a:p>
            <a:pPr>
              <a:lnSpc>
                <a:spcPct val="100000"/>
              </a:lnSpc>
            </a:pPr>
            <a:endParaRPr lang="en-US" sz="900" dirty="0">
              <a:latin typeface="+mn-lt"/>
            </a:endParaRPr>
          </a:p>
          <a:p>
            <a:pPr>
              <a:lnSpc>
                <a:spcPct val="100000"/>
              </a:lnSpc>
            </a:pPr>
            <a:r>
              <a:rPr lang="en-US" sz="2000" dirty="0">
                <a:latin typeface="+mn-lt"/>
              </a:rPr>
              <a:t>2</a:t>
            </a:r>
            <a:r>
              <a:rPr lang="en-US" sz="2000" baseline="30000" dirty="0">
                <a:latin typeface="+mn-lt"/>
              </a:rPr>
              <a:t>nd </a:t>
            </a:r>
            <a:r>
              <a:rPr lang="en-US" sz="2000" dirty="0">
                <a:latin typeface="+mn-lt"/>
              </a:rPr>
              <a:t>Breastplate – Righteousness</a:t>
            </a:r>
          </a:p>
          <a:p>
            <a:pPr>
              <a:lnSpc>
                <a:spcPct val="100000"/>
              </a:lnSpc>
            </a:pPr>
            <a:endParaRPr lang="en-US" sz="900" dirty="0">
              <a:latin typeface="+mn-lt"/>
            </a:endParaRPr>
          </a:p>
          <a:p>
            <a:pPr>
              <a:lnSpc>
                <a:spcPct val="100000"/>
              </a:lnSpc>
            </a:pPr>
            <a:r>
              <a:rPr lang="en-US" sz="2000" dirty="0">
                <a:latin typeface="+mn-lt"/>
              </a:rPr>
              <a:t>3</a:t>
            </a:r>
            <a:r>
              <a:rPr lang="en-US" sz="2000" baseline="30000" dirty="0">
                <a:latin typeface="+mn-lt"/>
              </a:rPr>
              <a:t>rd</a:t>
            </a:r>
            <a:r>
              <a:rPr lang="en-US" sz="2000" dirty="0">
                <a:latin typeface="+mn-lt"/>
              </a:rPr>
              <a:t> Feet – Gospel of Peace</a:t>
            </a:r>
          </a:p>
          <a:p>
            <a:pPr>
              <a:lnSpc>
                <a:spcPct val="100000"/>
              </a:lnSpc>
            </a:pPr>
            <a:endParaRPr lang="en-US" sz="900" dirty="0">
              <a:latin typeface="+mn-lt"/>
            </a:endParaRPr>
          </a:p>
          <a:p>
            <a:pPr>
              <a:lnSpc>
                <a:spcPct val="100000"/>
              </a:lnSpc>
            </a:pPr>
            <a:r>
              <a:rPr lang="en-US" sz="2000" dirty="0">
                <a:latin typeface="+mn-lt"/>
              </a:rPr>
              <a:t>4</a:t>
            </a:r>
            <a:r>
              <a:rPr lang="en-US" sz="2000" baseline="30000" dirty="0">
                <a:latin typeface="+mn-lt"/>
              </a:rPr>
              <a:t>th</a:t>
            </a:r>
            <a:r>
              <a:rPr lang="en-US" sz="2000" dirty="0">
                <a:latin typeface="+mn-lt"/>
              </a:rPr>
              <a:t> Shield  –  of Faith</a:t>
            </a:r>
          </a:p>
          <a:p>
            <a:pPr>
              <a:lnSpc>
                <a:spcPct val="100000"/>
              </a:lnSpc>
            </a:pPr>
            <a:endParaRPr lang="en-US" sz="900" dirty="0">
              <a:latin typeface="+mn-lt"/>
            </a:endParaRPr>
          </a:p>
          <a:p>
            <a:pPr>
              <a:lnSpc>
                <a:spcPct val="100000"/>
              </a:lnSpc>
            </a:pPr>
            <a:r>
              <a:rPr lang="en-US" sz="2000" dirty="0">
                <a:latin typeface="+mn-lt"/>
              </a:rPr>
              <a:t>5</a:t>
            </a:r>
            <a:r>
              <a:rPr lang="en-US" sz="2000" baseline="30000" dirty="0">
                <a:latin typeface="+mn-lt"/>
              </a:rPr>
              <a:t>th</a:t>
            </a:r>
            <a:r>
              <a:rPr lang="en-US" sz="2000" dirty="0">
                <a:latin typeface="+mn-lt"/>
              </a:rPr>
              <a:t> Helmet –  Salvation</a:t>
            </a:r>
          </a:p>
          <a:p>
            <a:pPr>
              <a:lnSpc>
                <a:spcPct val="100000"/>
              </a:lnSpc>
            </a:pPr>
            <a:endParaRPr lang="en-US" sz="900" dirty="0">
              <a:latin typeface="+mn-lt"/>
            </a:endParaRPr>
          </a:p>
          <a:p>
            <a:pPr>
              <a:lnSpc>
                <a:spcPct val="100000"/>
              </a:lnSpc>
            </a:pPr>
            <a:r>
              <a:rPr lang="en-US" sz="2000" dirty="0">
                <a:latin typeface="+mn-lt"/>
              </a:rPr>
              <a:t>6</a:t>
            </a:r>
            <a:r>
              <a:rPr lang="en-US" sz="2000" baseline="30000" dirty="0">
                <a:latin typeface="+mn-lt"/>
              </a:rPr>
              <a:t>th</a:t>
            </a:r>
            <a:r>
              <a:rPr lang="en-US" sz="2000" dirty="0">
                <a:latin typeface="+mn-lt"/>
              </a:rPr>
              <a:t> Sword  –  Word of God</a:t>
            </a:r>
          </a:p>
          <a:p>
            <a:pPr>
              <a:lnSpc>
                <a:spcPct val="100000"/>
              </a:lnSpc>
            </a:pPr>
            <a:endParaRPr lang="en-US" sz="1000" dirty="0">
              <a:latin typeface="+mn-lt"/>
            </a:endParaRPr>
          </a:p>
          <a:p>
            <a:pPr>
              <a:lnSpc>
                <a:spcPct val="100000"/>
              </a:lnSpc>
            </a:pPr>
            <a:r>
              <a:rPr lang="en-US" sz="2000" b="1" dirty="0">
                <a:latin typeface="+mn-lt"/>
              </a:rPr>
              <a:t>7</a:t>
            </a:r>
            <a:r>
              <a:rPr lang="en-US" sz="2000" b="1" baseline="30000" dirty="0">
                <a:latin typeface="+mn-lt"/>
              </a:rPr>
              <a:t>th</a:t>
            </a:r>
            <a:r>
              <a:rPr lang="en-US" sz="2000" b="1" dirty="0">
                <a:latin typeface="+mn-lt"/>
              </a:rPr>
              <a:t> Prayer (6:18-20)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001309BA-6650-0F52-CA90-7DA90BE9950F}"/>
              </a:ext>
            </a:extLst>
          </p:cNvPr>
          <p:cNvSpPr txBox="1">
            <a:spLocks/>
          </p:cNvSpPr>
          <p:nvPr/>
        </p:nvSpPr>
        <p:spPr>
          <a:xfrm>
            <a:off x="6233728" y="-49805"/>
            <a:ext cx="5958272" cy="688563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sz="2900" b="1" dirty="0">
                <a:latin typeface="+mn-lt"/>
              </a:rPr>
              <a:t>2 John – The Elect Lady Stands</a:t>
            </a:r>
            <a:endParaRPr lang="en-US" sz="2100" dirty="0">
              <a:latin typeface="+mn-lt"/>
            </a:endParaRPr>
          </a:p>
          <a:p>
            <a:pPr>
              <a:lnSpc>
                <a:spcPct val="100000"/>
              </a:lnSpc>
            </a:pPr>
            <a:endParaRPr lang="en-US" sz="2500" dirty="0">
              <a:latin typeface="+mn-lt"/>
            </a:endParaRPr>
          </a:p>
          <a:p>
            <a:pPr>
              <a:lnSpc>
                <a:spcPct val="100000"/>
              </a:lnSpc>
            </a:pPr>
            <a:r>
              <a:rPr lang="en-US" sz="2500" b="1" dirty="0">
                <a:latin typeface="+mn-lt"/>
              </a:rPr>
              <a:t>1-6  TRUTH (5X)</a:t>
            </a:r>
          </a:p>
          <a:p>
            <a:pPr>
              <a:lnSpc>
                <a:spcPct val="100000"/>
              </a:lnSpc>
            </a:pPr>
            <a:r>
              <a:rPr lang="en-US" sz="2500" b="1" dirty="0">
                <a:latin typeface="+mn-lt"/>
              </a:rPr>
              <a:t>  </a:t>
            </a:r>
            <a:r>
              <a:rPr lang="en-US" sz="2500" dirty="0">
                <a:latin typeface="+mn-lt"/>
              </a:rPr>
              <a:t>- (love-4x, walk-3x, commandment-4x) </a:t>
            </a:r>
          </a:p>
          <a:p>
            <a:pPr>
              <a:lnSpc>
                <a:spcPct val="100000"/>
              </a:lnSpc>
            </a:pPr>
            <a:r>
              <a:rPr lang="en-US" sz="2500" dirty="0">
                <a:latin typeface="+mn-lt"/>
              </a:rPr>
              <a:t>  - singular:  elder, </a:t>
            </a:r>
            <a:r>
              <a:rPr lang="en-US" sz="2500" u="sng" dirty="0">
                <a:latin typeface="+mn-lt"/>
              </a:rPr>
              <a:t>elect </a:t>
            </a:r>
            <a:r>
              <a:rPr lang="en-US" sz="2500" b="1" u="sng" dirty="0">
                <a:latin typeface="+mn-lt"/>
              </a:rPr>
              <a:t>lady</a:t>
            </a:r>
            <a:r>
              <a:rPr lang="en-US" sz="2500" dirty="0">
                <a:latin typeface="+mn-lt"/>
              </a:rPr>
              <a:t> &amp; her children (1)</a:t>
            </a:r>
          </a:p>
          <a:p>
            <a:pPr>
              <a:lnSpc>
                <a:spcPct val="100000"/>
              </a:lnSpc>
            </a:pPr>
            <a:r>
              <a:rPr lang="en-US" sz="2500" dirty="0">
                <a:latin typeface="+mn-lt"/>
              </a:rPr>
              <a:t>  - the truth abides in us forever (2) </a:t>
            </a:r>
          </a:p>
          <a:p>
            <a:pPr>
              <a:lnSpc>
                <a:spcPct val="100000"/>
              </a:lnSpc>
            </a:pPr>
            <a:r>
              <a:rPr lang="en-US" sz="2500" dirty="0">
                <a:latin typeface="+mn-lt"/>
              </a:rPr>
              <a:t>  - rejoice greatly, children walking in truth (4)</a:t>
            </a:r>
          </a:p>
          <a:p>
            <a:pPr>
              <a:lnSpc>
                <a:spcPct val="100000"/>
              </a:lnSpc>
            </a:pPr>
            <a:r>
              <a:rPr lang="en-US" sz="2500" dirty="0">
                <a:latin typeface="+mn-lt"/>
              </a:rPr>
              <a:t>  -  </a:t>
            </a:r>
            <a:r>
              <a:rPr lang="en-US" sz="2500" b="1" u="sng" dirty="0">
                <a:latin typeface="+mn-lt"/>
              </a:rPr>
              <a:t>lady</a:t>
            </a:r>
            <a:r>
              <a:rPr lang="en-US" sz="2500" dirty="0">
                <a:latin typeface="+mn-lt"/>
              </a:rPr>
              <a:t>,  commandment – beginning - love</a:t>
            </a:r>
          </a:p>
          <a:p>
            <a:pPr>
              <a:lnSpc>
                <a:spcPct val="100000"/>
              </a:lnSpc>
            </a:pPr>
            <a:endParaRPr lang="en-US" sz="2500" dirty="0">
              <a:latin typeface="+mn-lt"/>
            </a:endParaRPr>
          </a:p>
          <a:p>
            <a:pPr>
              <a:lnSpc>
                <a:spcPct val="100000"/>
              </a:lnSpc>
            </a:pPr>
            <a:r>
              <a:rPr lang="en-US" sz="2500" b="1" dirty="0">
                <a:latin typeface="+mn-lt"/>
              </a:rPr>
              <a:t>7-11 DECEIVERS (3X) </a:t>
            </a:r>
            <a:r>
              <a:rPr lang="en-US" sz="2500" dirty="0">
                <a:latin typeface="+mn-lt"/>
              </a:rPr>
              <a:t>an anti-</a:t>
            </a:r>
            <a:r>
              <a:rPr lang="en-US" sz="2500" dirty="0" err="1">
                <a:latin typeface="+mn-lt"/>
              </a:rPr>
              <a:t>christ</a:t>
            </a:r>
            <a:endParaRPr lang="en-US" sz="2500" b="1" dirty="0">
              <a:latin typeface="+mn-lt"/>
            </a:endParaRPr>
          </a:p>
          <a:p>
            <a:pPr>
              <a:lnSpc>
                <a:spcPct val="100000"/>
              </a:lnSpc>
            </a:pPr>
            <a:r>
              <a:rPr lang="en-US" sz="2500" dirty="0">
                <a:latin typeface="+mn-lt"/>
              </a:rPr>
              <a:t>  - (doctrine-3x. 2 Peter 2, Jude, 2 Timothy 3) </a:t>
            </a:r>
          </a:p>
          <a:p>
            <a:pPr>
              <a:lnSpc>
                <a:spcPct val="100000"/>
              </a:lnSpc>
            </a:pPr>
            <a:r>
              <a:rPr lang="en-US" sz="2500" dirty="0">
                <a:latin typeface="+mn-lt"/>
              </a:rPr>
              <a:t>  - Christ did not come in the flesh (7, 9)</a:t>
            </a:r>
          </a:p>
          <a:p>
            <a:pPr>
              <a:lnSpc>
                <a:spcPct val="100000"/>
              </a:lnSpc>
            </a:pPr>
            <a:r>
              <a:rPr lang="en-US" sz="2500" dirty="0">
                <a:latin typeface="+mn-lt"/>
              </a:rPr>
              <a:t>  - look to yourselves, receive full reward (8)</a:t>
            </a:r>
          </a:p>
          <a:p>
            <a:pPr>
              <a:lnSpc>
                <a:spcPct val="100000"/>
              </a:lnSpc>
            </a:pPr>
            <a:r>
              <a:rPr lang="en-US" sz="2500" dirty="0">
                <a:latin typeface="+mn-lt"/>
              </a:rPr>
              <a:t>  - do not receive into your house, nor greet</a:t>
            </a:r>
          </a:p>
          <a:p>
            <a:pPr>
              <a:lnSpc>
                <a:spcPct val="100000"/>
              </a:lnSpc>
            </a:pPr>
            <a:r>
              <a:rPr lang="en-US" sz="2500" dirty="0">
                <a:latin typeface="+mn-lt"/>
              </a:rPr>
              <a:t>  -  *many deceivers and one truth </a:t>
            </a:r>
            <a:r>
              <a:rPr lang="en-US" sz="2100" dirty="0">
                <a:latin typeface="+mn-lt"/>
              </a:rPr>
              <a:t>(Gal 5:19-23)</a:t>
            </a:r>
            <a:endParaRPr lang="en-US" sz="2500" dirty="0">
              <a:latin typeface="+mn-lt"/>
            </a:endParaRPr>
          </a:p>
          <a:p>
            <a:pPr>
              <a:lnSpc>
                <a:spcPct val="100000"/>
              </a:lnSpc>
            </a:pPr>
            <a:r>
              <a:rPr lang="en-US" sz="2500" dirty="0">
                <a:latin typeface="+mn-lt"/>
              </a:rPr>
              <a:t>  </a:t>
            </a:r>
            <a:endParaRPr lang="en-US" sz="2100" b="1" dirty="0">
              <a:latin typeface="+mn-lt"/>
            </a:endParaRPr>
          </a:p>
          <a:p>
            <a:pPr>
              <a:lnSpc>
                <a:spcPct val="100000"/>
              </a:lnSpc>
            </a:pPr>
            <a:r>
              <a:rPr lang="en-US" sz="2500" b="1" dirty="0">
                <a:latin typeface="+mn-lt"/>
              </a:rPr>
              <a:t>12-13 FACE to FACE</a:t>
            </a:r>
          </a:p>
          <a:p>
            <a:pPr>
              <a:lnSpc>
                <a:spcPct val="100000"/>
              </a:lnSpc>
            </a:pPr>
            <a:r>
              <a:rPr lang="en-US" sz="2500" dirty="0">
                <a:latin typeface="+mn-lt"/>
              </a:rPr>
              <a:t>  - not write but speak, that our joy may be full</a:t>
            </a:r>
          </a:p>
          <a:p>
            <a:pPr>
              <a:lnSpc>
                <a:spcPct val="100000"/>
              </a:lnSpc>
            </a:pPr>
            <a:r>
              <a:rPr lang="en-US" sz="2500" dirty="0">
                <a:latin typeface="+mn-lt"/>
              </a:rPr>
              <a:t>  - singular:  </a:t>
            </a:r>
            <a:r>
              <a:rPr lang="en-US" sz="2500" b="1" u="sng" dirty="0">
                <a:latin typeface="+mn-lt"/>
              </a:rPr>
              <a:t>elect sister</a:t>
            </a:r>
          </a:p>
        </p:txBody>
      </p:sp>
      <p:pic>
        <p:nvPicPr>
          <p:cNvPr id="6" name="Picture 5" descr="A video game cover with a couple of people in armor&#10;&#10;AI-generated content may be incorrect.">
            <a:extLst>
              <a:ext uri="{FF2B5EF4-FFF2-40B4-BE49-F238E27FC236}">
                <a16:creationId xmlns:a16="http://schemas.microsoft.com/office/drawing/2014/main" id="{7F5DF50C-72B9-5CF5-B1AF-F95EEDFBBF7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088"/>
          <a:stretch/>
        </p:blipFill>
        <p:spPr>
          <a:xfrm>
            <a:off x="3886435" y="-49805"/>
            <a:ext cx="2347293" cy="2368461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53000"/>
              </a:srgbClr>
            </a:outerShdw>
          </a:effec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AAADD8A-84B1-8436-178B-4DC690D1A60B}"/>
              </a:ext>
            </a:extLst>
          </p:cNvPr>
          <p:cNvSpPr txBox="1"/>
          <p:nvPr/>
        </p:nvSpPr>
        <p:spPr>
          <a:xfrm>
            <a:off x="3834228" y="2699657"/>
            <a:ext cx="239949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Husbands </a:t>
            </a:r>
          </a:p>
          <a:p>
            <a:pPr algn="ctr"/>
            <a:r>
              <a:rPr lang="en-US" sz="2400" dirty="0"/>
              <a:t>and wives </a:t>
            </a:r>
          </a:p>
          <a:p>
            <a:pPr algn="ctr"/>
            <a:r>
              <a:rPr lang="en-US" sz="2400" dirty="0"/>
              <a:t>in spiritual warfare </a:t>
            </a:r>
          </a:p>
          <a:p>
            <a:pPr algn="ctr"/>
            <a:r>
              <a:rPr lang="en-US" sz="2400" dirty="0"/>
              <a:t>since the </a:t>
            </a:r>
          </a:p>
          <a:p>
            <a:pPr algn="ctr"/>
            <a:r>
              <a:rPr lang="en-US" sz="2400" dirty="0"/>
              <a:t>Garden of Eden </a:t>
            </a:r>
          </a:p>
          <a:p>
            <a:pPr algn="ctr"/>
            <a:r>
              <a:rPr lang="en-US" sz="2400" dirty="0"/>
              <a:t>in Genesis 1-3</a:t>
            </a:r>
          </a:p>
          <a:p>
            <a:pPr algn="ctr"/>
            <a:endParaRPr lang="en-US" sz="2400" dirty="0"/>
          </a:p>
          <a:p>
            <a:pPr algn="ctr"/>
            <a:r>
              <a:rPr lang="en-US" sz="2400" u="sng" dirty="0"/>
              <a:t>Next 2 Sundays</a:t>
            </a:r>
          </a:p>
          <a:p>
            <a:pPr algn="ctr"/>
            <a:r>
              <a:rPr lang="en-US" sz="2400" dirty="0"/>
              <a:t>Ruth and Esther</a:t>
            </a:r>
          </a:p>
        </p:txBody>
      </p:sp>
    </p:spTree>
    <p:extLst>
      <p:ext uri="{BB962C8B-B14F-4D97-AF65-F5344CB8AC3E}">
        <p14:creationId xmlns:p14="http://schemas.microsoft.com/office/powerpoint/2010/main" val="1092300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963A36-2055-CEBC-E6BB-D5442A1DF3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5B3625D-F528-4CA8-924C-1D328F94D205}"/>
              </a:ext>
            </a:extLst>
          </p:cNvPr>
          <p:cNvSpPr txBox="1"/>
          <p:nvPr/>
        </p:nvSpPr>
        <p:spPr>
          <a:xfrm>
            <a:off x="0" y="10160"/>
            <a:ext cx="12192000" cy="6748001"/>
          </a:xfrm>
          <a:prstGeom prst="rect">
            <a:avLst/>
          </a:prstGeom>
          <a:solidFill>
            <a:srgbClr val="002060"/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                   </a:t>
            </a:r>
            <a:r>
              <a:rPr kumimoji="0" lang="en-US" sz="2800" b="1" i="1" u="sng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Sunday School Through the Bible</a:t>
            </a:r>
            <a:r>
              <a:rPr kumimoji="0" lang="en-US" sz="2800" b="1" i="1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(2023 - 2025)</a:t>
            </a:r>
            <a:r>
              <a:rPr kumimoji="0" lang="en-US" sz="2800" b="1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50" b="1" i="1" dirty="0">
              <a:solidFill>
                <a:srgbClr val="FFFFFF"/>
              </a:solidFill>
              <a:latin typeface="Gill Sans MT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   Grow in grace, and in the knowledge of our Lord and Savior Jesus Christ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                                                  2 Peter 3:18</a:t>
            </a:r>
            <a:r>
              <a:rPr lang="en-US" sz="20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                      </a:t>
            </a:r>
            <a:endParaRPr lang="en-US" sz="2400" b="1" dirty="0">
              <a:solidFill>
                <a:srgbClr val="FFFFFF">
                  <a:lumMod val="95000"/>
                </a:srgbClr>
              </a:solidFill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COMPLETED books of the Bible</a:t>
            </a:r>
          </a:p>
          <a:p>
            <a:pPr>
              <a:defRPr/>
            </a:pPr>
            <a:endParaRPr lang="en-US" sz="11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Old Testament: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Genesis (4), Exodus (4), Leviticus (2), Numbers (3), Deuteronomy (5), Psalms (4), Psalm 68 (2), Proverbs, Ecclesiastes, Amos, Obadiah, Malachi  </a:t>
            </a:r>
          </a:p>
          <a:p>
            <a:pPr>
              <a:defRPr/>
            </a:pPr>
            <a:endParaRPr lang="en-US" sz="11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New Testament: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Mark, Colossians, 1-2 Thessalonians (10), Ephesians, Philemon, James, </a:t>
            </a:r>
          </a:p>
          <a:p>
            <a:pPr>
              <a:defRPr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2 Peter (4), 2 John, Jude </a:t>
            </a: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24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Next Sunday:  read-ahead Ruth </a:t>
            </a: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20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New: use index cards to present Sunday School questions</a:t>
            </a:r>
          </a:p>
          <a:p>
            <a:pPr>
              <a:defRPr/>
            </a:pPr>
            <a:r>
              <a:rPr lang="en-US" sz="20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     to answer for all to hear.</a:t>
            </a: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2400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Invitation to Fellowship Church 2025 daily schedule for Bible and prayer</a:t>
            </a:r>
          </a:p>
          <a:p>
            <a:pPr>
              <a:defRPr/>
            </a:pPr>
            <a:r>
              <a:rPr lang="en-US" sz="2400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March 19-25.  2 Kings 15:1-17:41 (Mon-Sat) &amp; Psalm 73 (Sunday)</a:t>
            </a:r>
            <a:endParaRPr lang="en-US" sz="1200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  <a:cs typeface="Wingdings 3" panose="05040102010807070707" pitchFamily="18" charset="2"/>
            </a:endParaRPr>
          </a:p>
        </p:txBody>
      </p:sp>
      <p:pic>
        <p:nvPicPr>
          <p:cNvPr id="4" name="Picture 3" descr="A person with their arms raised in the air&#10;&#10;Description automatically generated">
            <a:extLst>
              <a:ext uri="{FF2B5EF4-FFF2-40B4-BE49-F238E27FC236}">
                <a16:creationId xmlns:a16="http://schemas.microsoft.com/office/drawing/2014/main" id="{BE629133-1241-426F-B22A-5118E02B2A0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8683491" y="3678149"/>
            <a:ext cx="3356620" cy="1753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707773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Catering 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14D02"/>
      </a:accent1>
      <a:accent2>
        <a:srgbClr val="FDFBF2"/>
      </a:accent2>
      <a:accent3>
        <a:srgbClr val="F49201"/>
      </a:accent3>
      <a:accent4>
        <a:srgbClr val="F4ADE4"/>
      </a:accent4>
      <a:accent5>
        <a:srgbClr val="3841A4"/>
      </a:accent5>
      <a:accent6>
        <a:srgbClr val="068145"/>
      </a:accent6>
      <a:hlink>
        <a:srgbClr val="0563C1"/>
      </a:hlink>
      <a:folHlink>
        <a:srgbClr val="954F72"/>
      </a:folHlink>
    </a:clrScheme>
    <a:fontScheme name="Custom 114">
      <a:majorFont>
        <a:latin typeface="Aharoni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3705CF02DF8540BC9025A980CBE32D" ma:contentTypeVersion="8" ma:contentTypeDescription="Create a new document." ma:contentTypeScope="" ma:versionID="7b59e85c8975facf180a11ca812390b4">
  <xsd:schema xmlns:xsd="http://www.w3.org/2001/XMLSchema" xmlns:xs="http://www.w3.org/2001/XMLSchema" xmlns:p="http://schemas.microsoft.com/office/2006/metadata/properties" xmlns:ns3="f98cc253-feff-40fd-b75e-dde241986d3d" xmlns:ns4="7ea62328-f9cb-43bf-99db-6009b3f2bb1b" targetNamespace="http://schemas.microsoft.com/office/2006/metadata/properties" ma:root="true" ma:fieldsID="9c119ad8aaef6563af41b60e6a070d4d" ns3:_="" ns4:_="">
    <xsd:import namespace="f98cc253-feff-40fd-b75e-dde241986d3d"/>
    <xsd:import namespace="7ea62328-f9cb-43bf-99db-6009b3f2bb1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8cc253-feff-40fd-b75e-dde241986d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a62328-f9cb-43bf-99db-6009b3f2bb1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6207C0E-3C9C-45D4-8479-63E71002B4C9}">
  <ds:schemaRefs>
    <ds:schemaRef ds:uri="http://purl.org/dc/elements/1.1/"/>
    <ds:schemaRef ds:uri="http://purl.org/dc/dcmitype/"/>
    <ds:schemaRef ds:uri="http://purl.org/dc/terms/"/>
    <ds:schemaRef ds:uri="7ea62328-f9cb-43bf-99db-6009b3f2bb1b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f98cc253-feff-40fd-b75e-dde241986d3d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C26FB12-DDF0-459A-8AB5-62FB0B2C6A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98cc253-feff-40fd-b75e-dde241986d3d"/>
    <ds:schemaRef ds:uri="7ea62328-f9cb-43bf-99db-6009b3f2bb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09D4569-AD80-4ADC-9EDD-472BB2761BC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61914</TotalTime>
  <Words>580</Words>
  <Application>Microsoft Office PowerPoint</Application>
  <PresentationFormat>Widescreen</PresentationFormat>
  <Paragraphs>108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Aharoni</vt:lpstr>
      <vt:lpstr>Arial</vt:lpstr>
      <vt:lpstr>Calibri</vt:lpstr>
      <vt:lpstr>Gill Sans MT</vt:lpstr>
      <vt:lpstr>Verdana</vt:lpstr>
      <vt:lpstr>Theme1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Bill Heath</cp:lastModifiedBy>
  <cp:revision>1640</cp:revision>
  <cp:lastPrinted>2025-05-18T10:24:21Z</cp:lastPrinted>
  <dcterms:created xsi:type="dcterms:W3CDTF">2013-07-15T20:26:40Z</dcterms:created>
  <dcterms:modified xsi:type="dcterms:W3CDTF">2025-05-18T10:24:35Z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0x010100EF3705CF02DF8540BC9025A980CBE32D</vt:lpwstr>
  </property>
</Properties>
</file>