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8"/>
  </p:notesMasterIdLst>
  <p:sldIdLst>
    <p:sldId id="372" r:id="rId5"/>
    <p:sldId id="387" r:id="rId6"/>
    <p:sldId id="380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85BF52-3046-2463-5A42-3056237DDF1B}" name="Bill Heath" initials="BH" userId="e5502471a9019b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2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873E6-8AF2-DA17-17D6-215E9911C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DE250D-A825-CDBF-6B26-E5B4E464C8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79970D-837C-2142-2503-FC1CDA17F8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AD346-063D-FBC4-A31D-CA7A965D9B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9991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5/18/2025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5/18/2025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1551" y="20144"/>
            <a:ext cx="3304674" cy="1286329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Straight &amp; Balanced</a:t>
            </a:r>
          </a:p>
          <a:p>
            <a:r>
              <a:rPr lang="en-US" sz="1800" dirty="0"/>
              <a:t>(Luke 3:4-6)</a:t>
            </a:r>
            <a:endParaRPr lang="en-US" sz="1800" dirty="0">
              <a:highlight>
                <a:srgbClr val="FFFF00"/>
              </a:highlight>
            </a:endParaRPr>
          </a:p>
          <a:p>
            <a:r>
              <a:rPr lang="en-US" sz="2000" b="1" dirty="0"/>
              <a:t>Expository Teaching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160" y="1411706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2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849868" y="4141028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 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Subtitle 3">
            <a:extLst>
              <a:ext uri="{FF2B5EF4-FFF2-40B4-BE49-F238E27FC236}">
                <a16:creationId xmlns:a16="http://schemas.microsoft.com/office/drawing/2014/main" id="{CCFAF4BD-4E37-ECB8-7E44-870A99D6C19C}"/>
              </a:ext>
            </a:extLst>
          </p:cNvPr>
          <p:cNvSpPr txBox="1">
            <a:spLocks/>
          </p:cNvSpPr>
          <p:nvPr/>
        </p:nvSpPr>
        <p:spPr>
          <a:xfrm>
            <a:off x="3259635" y="1389864"/>
            <a:ext cx="6183086" cy="518720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r>
              <a:rPr lang="en-US" sz="3200" dirty="0"/>
              <a:t>Ephesians 6:10-20 and 2 John</a:t>
            </a:r>
          </a:p>
          <a:p>
            <a:endParaRPr lang="en-US" sz="3200" dirty="0"/>
          </a:p>
          <a:p>
            <a:r>
              <a:rPr lang="en-US" sz="4000" dirty="0"/>
              <a:t>The Elect Lady Stands</a:t>
            </a:r>
          </a:p>
          <a:p>
            <a:r>
              <a:rPr lang="en-US" sz="4000" dirty="0"/>
              <a:t>(walk in truth and love)</a:t>
            </a:r>
          </a:p>
          <a:p>
            <a:endParaRPr lang="en-US" sz="3200" dirty="0"/>
          </a:p>
          <a:p>
            <a:r>
              <a:rPr lang="en-US" sz="2800" dirty="0"/>
              <a:t>Old Testament:  Psalm 68, the victory of the ark going to Jerusalem </a:t>
            </a:r>
          </a:p>
          <a:p>
            <a:r>
              <a:rPr lang="en-US" sz="2800" dirty="0"/>
              <a:t>2 Samuel 6-7, 1 Chronicles 13-16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ED4D35-0A64-C74A-376D-4AD69E51AFCE}"/>
              </a:ext>
            </a:extLst>
          </p:cNvPr>
          <p:cNvSpPr txBox="1"/>
          <p:nvPr/>
        </p:nvSpPr>
        <p:spPr>
          <a:xfrm>
            <a:off x="40640" y="-20636"/>
            <a:ext cx="12151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Fellowship Church,  May 18, 2025                                                      			                           B Heath</a:t>
            </a:r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7F0B2631-A07E-08B3-CB30-CFD3683B52FE}"/>
              </a:ext>
            </a:extLst>
          </p:cNvPr>
          <p:cNvSpPr txBox="1">
            <a:spLocks/>
          </p:cNvSpPr>
          <p:nvPr/>
        </p:nvSpPr>
        <p:spPr>
          <a:xfrm>
            <a:off x="-48986" y="-49805"/>
            <a:ext cx="3913415" cy="688563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b="1" dirty="0">
                <a:latin typeface="+mn-lt"/>
              </a:rPr>
              <a:t>Ephesians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1-3 SIT, 4:1-6:9  WALK</a:t>
            </a:r>
          </a:p>
          <a:p>
            <a:pPr>
              <a:lnSpc>
                <a:spcPct val="100000"/>
              </a:lnSpc>
            </a:pPr>
            <a:endParaRPr lang="en-US" sz="12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latin typeface="+mn-lt"/>
              </a:rPr>
              <a:t>6:10-20  STAND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Be</a:t>
            </a:r>
            <a:r>
              <a:rPr lang="en-US" sz="2000" b="1" dirty="0">
                <a:latin typeface="+mn-lt"/>
              </a:rPr>
              <a:t> STRONG in the Lord,</a:t>
            </a:r>
          </a:p>
          <a:p>
            <a:pPr>
              <a:lnSpc>
                <a:spcPct val="100000"/>
              </a:lnSpc>
            </a:pPr>
            <a:r>
              <a:rPr lang="en-US" sz="2000" b="1" u="sng" dirty="0">
                <a:latin typeface="+mn-lt"/>
              </a:rPr>
              <a:t>STAND</a:t>
            </a:r>
            <a:r>
              <a:rPr lang="en-US" sz="2000" u="sng" dirty="0">
                <a:latin typeface="+mn-lt"/>
              </a:rPr>
              <a:t> against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the wiles of the devil (6:11)</a:t>
            </a:r>
          </a:p>
          <a:p>
            <a:pPr>
              <a:lnSpc>
                <a:spcPct val="100000"/>
              </a:lnSpc>
            </a:pPr>
            <a:r>
              <a:rPr lang="en-US" sz="2000" b="1" u="sng" dirty="0" err="1">
                <a:latin typeface="+mn-lt"/>
              </a:rPr>
              <a:t>withSTAND</a:t>
            </a:r>
            <a:r>
              <a:rPr lang="en-US" sz="2000" dirty="0">
                <a:latin typeface="+mn-lt"/>
              </a:rPr>
              <a:t> in the evil day (6:13a)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having done all, to </a:t>
            </a:r>
            <a:r>
              <a:rPr lang="en-US" sz="2000" b="1" u="sng" dirty="0">
                <a:latin typeface="+mn-lt"/>
              </a:rPr>
              <a:t>STAND</a:t>
            </a:r>
            <a:r>
              <a:rPr lang="en-US" sz="2000" dirty="0">
                <a:latin typeface="+mn-lt"/>
              </a:rPr>
              <a:t> (6:13b)</a:t>
            </a:r>
          </a:p>
          <a:p>
            <a:pPr>
              <a:lnSpc>
                <a:spcPct val="100000"/>
              </a:lnSpc>
            </a:pPr>
            <a:r>
              <a:rPr lang="en-US" sz="2000" b="1" u="sng" dirty="0">
                <a:latin typeface="+mn-lt"/>
              </a:rPr>
              <a:t>STAND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therefore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(6:14a)</a:t>
            </a:r>
          </a:p>
          <a:p>
            <a:pPr>
              <a:lnSpc>
                <a:spcPct val="100000"/>
              </a:lnSpc>
            </a:pPr>
            <a:endParaRPr lang="en-US" sz="12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en-US" sz="2000" b="1" u="sng" dirty="0">
                <a:latin typeface="+mn-lt"/>
              </a:rPr>
              <a:t>Armor of God  (6:14b-17)</a:t>
            </a:r>
          </a:p>
          <a:p>
            <a:pPr algn="ctr">
              <a:lnSpc>
                <a:spcPct val="100000"/>
              </a:lnSpc>
            </a:pPr>
            <a:endParaRPr lang="en-US" sz="900" b="1" u="sng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latin typeface="+mn-lt"/>
              </a:rPr>
              <a:t>1</a:t>
            </a:r>
            <a:r>
              <a:rPr lang="en-US" sz="2000" b="1" baseline="30000" dirty="0">
                <a:latin typeface="+mn-lt"/>
              </a:rPr>
              <a:t>st</a:t>
            </a:r>
            <a:r>
              <a:rPr lang="en-US" sz="2000" b="1" dirty="0">
                <a:latin typeface="+mn-lt"/>
              </a:rPr>
              <a:t> Loins – Truth</a:t>
            </a:r>
          </a:p>
          <a:p>
            <a:pPr>
              <a:lnSpc>
                <a:spcPct val="100000"/>
              </a:lnSpc>
            </a:pPr>
            <a:endParaRPr lang="en-US" sz="9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2</a:t>
            </a:r>
            <a:r>
              <a:rPr lang="en-US" sz="2000" baseline="30000" dirty="0">
                <a:latin typeface="+mn-lt"/>
              </a:rPr>
              <a:t>nd </a:t>
            </a:r>
            <a:r>
              <a:rPr lang="en-US" sz="2000" dirty="0">
                <a:latin typeface="+mn-lt"/>
              </a:rPr>
              <a:t>Breastplate – Righteousness</a:t>
            </a:r>
          </a:p>
          <a:p>
            <a:pPr>
              <a:lnSpc>
                <a:spcPct val="100000"/>
              </a:lnSpc>
            </a:pPr>
            <a:endParaRPr lang="en-US" sz="9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3</a:t>
            </a:r>
            <a:r>
              <a:rPr lang="en-US" sz="2000" baseline="30000" dirty="0">
                <a:latin typeface="+mn-lt"/>
              </a:rPr>
              <a:t>rd</a:t>
            </a:r>
            <a:r>
              <a:rPr lang="en-US" sz="2000" dirty="0">
                <a:latin typeface="+mn-lt"/>
              </a:rPr>
              <a:t> Feet – Gospel of Peace</a:t>
            </a:r>
          </a:p>
          <a:p>
            <a:pPr>
              <a:lnSpc>
                <a:spcPct val="100000"/>
              </a:lnSpc>
            </a:pPr>
            <a:endParaRPr lang="en-US" sz="9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4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Shield  –  of Faith</a:t>
            </a:r>
          </a:p>
          <a:p>
            <a:pPr>
              <a:lnSpc>
                <a:spcPct val="100000"/>
              </a:lnSpc>
            </a:pPr>
            <a:endParaRPr lang="en-US" sz="9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5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Helmet –  Salvation</a:t>
            </a:r>
          </a:p>
          <a:p>
            <a:pPr>
              <a:lnSpc>
                <a:spcPct val="100000"/>
              </a:lnSpc>
            </a:pPr>
            <a:endParaRPr lang="en-US" sz="9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6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Sword  –  Word of God</a:t>
            </a:r>
          </a:p>
          <a:p>
            <a:pPr>
              <a:lnSpc>
                <a:spcPct val="100000"/>
              </a:lnSpc>
            </a:pPr>
            <a:endParaRPr lang="en-US" sz="10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latin typeface="+mn-lt"/>
              </a:rPr>
              <a:t>7</a:t>
            </a:r>
            <a:r>
              <a:rPr lang="en-US" sz="2000" b="1" baseline="30000" dirty="0">
                <a:latin typeface="+mn-lt"/>
              </a:rPr>
              <a:t>th</a:t>
            </a:r>
            <a:r>
              <a:rPr lang="en-US" sz="2000" b="1" dirty="0">
                <a:latin typeface="+mn-lt"/>
              </a:rPr>
              <a:t> Prayer (6:18-20)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01309BA-6650-0F52-CA90-7DA90BE9950F}"/>
              </a:ext>
            </a:extLst>
          </p:cNvPr>
          <p:cNvSpPr txBox="1">
            <a:spLocks/>
          </p:cNvSpPr>
          <p:nvPr/>
        </p:nvSpPr>
        <p:spPr>
          <a:xfrm>
            <a:off x="6233728" y="-49805"/>
            <a:ext cx="5958272" cy="688563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2900" b="1" dirty="0">
                <a:latin typeface="+mn-lt"/>
              </a:rPr>
              <a:t>2 John – The Elect Lady Stands</a:t>
            </a:r>
            <a:endParaRPr lang="en-US" sz="2100" dirty="0">
              <a:latin typeface="+mn-lt"/>
            </a:endParaRPr>
          </a:p>
          <a:p>
            <a:pPr>
              <a:lnSpc>
                <a:spcPct val="100000"/>
              </a:lnSpc>
            </a:pPr>
            <a:endParaRPr lang="en-US" sz="25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500" b="1" dirty="0">
                <a:latin typeface="+mn-lt"/>
              </a:rPr>
              <a:t>1-6  TRUTH (5X)</a:t>
            </a:r>
          </a:p>
          <a:p>
            <a:pPr>
              <a:lnSpc>
                <a:spcPct val="100000"/>
              </a:lnSpc>
            </a:pPr>
            <a:r>
              <a:rPr lang="en-US" sz="2500" b="1" dirty="0">
                <a:latin typeface="+mn-lt"/>
              </a:rPr>
              <a:t>  </a:t>
            </a:r>
            <a:r>
              <a:rPr lang="en-US" sz="2500" dirty="0">
                <a:latin typeface="+mn-lt"/>
              </a:rPr>
              <a:t>- (love-4x, walk-3x, commandment-4x) 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+mn-lt"/>
              </a:rPr>
              <a:t>  - singular:  elder, </a:t>
            </a:r>
            <a:r>
              <a:rPr lang="en-US" sz="2500" u="sng" dirty="0">
                <a:latin typeface="+mn-lt"/>
              </a:rPr>
              <a:t>elect </a:t>
            </a:r>
            <a:r>
              <a:rPr lang="en-US" sz="2500" b="1" u="sng" dirty="0">
                <a:latin typeface="+mn-lt"/>
              </a:rPr>
              <a:t>lady</a:t>
            </a:r>
            <a:r>
              <a:rPr lang="en-US" sz="2500" dirty="0">
                <a:latin typeface="+mn-lt"/>
              </a:rPr>
              <a:t> &amp; her children (1)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+mn-lt"/>
              </a:rPr>
              <a:t>  - the truth abides in us forever (2) 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+mn-lt"/>
              </a:rPr>
              <a:t>  - rejoice greatly, children walking in truth (4)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+mn-lt"/>
              </a:rPr>
              <a:t>  -  </a:t>
            </a:r>
            <a:r>
              <a:rPr lang="en-US" sz="2500" b="1" u="sng" dirty="0">
                <a:latin typeface="+mn-lt"/>
              </a:rPr>
              <a:t>lady</a:t>
            </a:r>
            <a:r>
              <a:rPr lang="en-US" sz="2500" dirty="0">
                <a:latin typeface="+mn-lt"/>
              </a:rPr>
              <a:t>,  commandment – beginning - love</a:t>
            </a:r>
          </a:p>
          <a:p>
            <a:pPr>
              <a:lnSpc>
                <a:spcPct val="100000"/>
              </a:lnSpc>
            </a:pPr>
            <a:endParaRPr lang="en-US" sz="25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500" b="1" dirty="0">
                <a:latin typeface="+mn-lt"/>
              </a:rPr>
              <a:t>7-11 DECEIVERS (3X) </a:t>
            </a:r>
            <a:r>
              <a:rPr lang="en-US" sz="2500" dirty="0">
                <a:latin typeface="+mn-lt"/>
              </a:rPr>
              <a:t>an anti-</a:t>
            </a:r>
            <a:r>
              <a:rPr lang="en-US" sz="2500" dirty="0" err="1">
                <a:latin typeface="+mn-lt"/>
              </a:rPr>
              <a:t>christ</a:t>
            </a:r>
            <a:endParaRPr lang="en-US" sz="2500" b="1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500" dirty="0">
                <a:latin typeface="+mn-lt"/>
              </a:rPr>
              <a:t>  - (doctrine-3x. 2 Peter 2, Jude, 2 Timothy 3) 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+mn-lt"/>
              </a:rPr>
              <a:t>  - Christ did not come in the flesh (7, 9)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+mn-lt"/>
              </a:rPr>
              <a:t>  - look to yourselves, receive full reward (8)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+mn-lt"/>
              </a:rPr>
              <a:t>  - do not receive into your house, nor greet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+mn-lt"/>
              </a:rPr>
              <a:t>  -  *many deceivers and one truth </a:t>
            </a:r>
            <a:r>
              <a:rPr lang="en-US" sz="2100" dirty="0">
                <a:latin typeface="+mn-lt"/>
              </a:rPr>
              <a:t>(Gal 5:19-23)</a:t>
            </a:r>
            <a:endParaRPr lang="en-US" sz="25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500" dirty="0">
                <a:latin typeface="+mn-lt"/>
              </a:rPr>
              <a:t>  </a:t>
            </a:r>
            <a:endParaRPr lang="en-US" sz="2100" b="1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500" b="1" dirty="0">
                <a:latin typeface="+mn-lt"/>
              </a:rPr>
              <a:t>12-13 FACE to FACE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+mn-lt"/>
              </a:rPr>
              <a:t>  - not write but speak, that our joy may be full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+mn-lt"/>
              </a:rPr>
              <a:t>  - singular:  </a:t>
            </a:r>
            <a:r>
              <a:rPr lang="en-US" sz="2500" b="1" u="sng" dirty="0">
                <a:latin typeface="+mn-lt"/>
              </a:rPr>
              <a:t>elect sister</a:t>
            </a:r>
          </a:p>
        </p:txBody>
      </p:sp>
      <p:pic>
        <p:nvPicPr>
          <p:cNvPr id="6" name="Picture 5" descr="A video game cover with a couple of people in armor&#10;&#10;AI-generated content may be incorrect.">
            <a:extLst>
              <a:ext uri="{FF2B5EF4-FFF2-40B4-BE49-F238E27FC236}">
                <a16:creationId xmlns:a16="http://schemas.microsoft.com/office/drawing/2014/main" id="{7F5DF50C-72B9-5CF5-B1AF-F95EEDFBBF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88"/>
          <a:stretch/>
        </p:blipFill>
        <p:spPr>
          <a:xfrm>
            <a:off x="3886435" y="-49805"/>
            <a:ext cx="2347293" cy="236846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5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AADD8A-84B1-8436-178B-4DC690D1A60B}"/>
              </a:ext>
            </a:extLst>
          </p:cNvPr>
          <p:cNvSpPr txBox="1"/>
          <p:nvPr/>
        </p:nvSpPr>
        <p:spPr>
          <a:xfrm>
            <a:off x="3834228" y="2699657"/>
            <a:ext cx="23994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Husbands </a:t>
            </a:r>
          </a:p>
          <a:p>
            <a:pPr algn="ctr"/>
            <a:r>
              <a:rPr lang="en-US" sz="2400" dirty="0"/>
              <a:t>and wives </a:t>
            </a:r>
          </a:p>
          <a:p>
            <a:pPr algn="ctr"/>
            <a:r>
              <a:rPr lang="en-US" sz="2400" dirty="0"/>
              <a:t>in spiritual warfare </a:t>
            </a:r>
          </a:p>
          <a:p>
            <a:pPr algn="ctr"/>
            <a:r>
              <a:rPr lang="en-US" sz="2400" dirty="0"/>
              <a:t>since the </a:t>
            </a:r>
          </a:p>
          <a:p>
            <a:pPr algn="ctr"/>
            <a:r>
              <a:rPr lang="en-US" sz="2400" dirty="0"/>
              <a:t>Garden of Eden </a:t>
            </a:r>
          </a:p>
          <a:p>
            <a:pPr algn="ctr"/>
            <a:r>
              <a:rPr lang="en-US" sz="2400" dirty="0"/>
              <a:t>in Genesis 1-3</a:t>
            </a:r>
          </a:p>
          <a:p>
            <a:pPr algn="ctr"/>
            <a:endParaRPr lang="en-US" sz="2400" dirty="0"/>
          </a:p>
          <a:p>
            <a:pPr algn="ctr"/>
            <a:r>
              <a:rPr lang="en-US" sz="2400" u="sng" dirty="0"/>
              <a:t>Next 2 Sundays</a:t>
            </a:r>
          </a:p>
          <a:p>
            <a:pPr algn="ctr"/>
            <a:r>
              <a:rPr lang="en-US" sz="2400" dirty="0"/>
              <a:t>Ruth and Esther</a:t>
            </a:r>
          </a:p>
        </p:txBody>
      </p:sp>
    </p:spTree>
    <p:extLst>
      <p:ext uri="{BB962C8B-B14F-4D97-AF65-F5344CB8AC3E}">
        <p14:creationId xmlns:p14="http://schemas.microsoft.com/office/powerpoint/2010/main" val="109230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963A36-2055-CEBC-E6BB-D5442A1DF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3625D-F528-4CA8-924C-1D328F94D205}"/>
              </a:ext>
            </a:extLst>
          </p:cNvPr>
          <p:cNvSpPr txBox="1"/>
          <p:nvPr/>
        </p:nvSpPr>
        <p:spPr>
          <a:xfrm>
            <a:off x="0" y="10160"/>
            <a:ext cx="12192000" cy="6748001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     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</a:t>
            </a: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(2023 - 2025)</a:t>
            </a:r>
            <a:r>
              <a:rPr kumimoji="0" lang="en-US" sz="2800" b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i="1" dirty="0">
              <a:solidFill>
                <a:srgbClr val="FFFFFF"/>
              </a:solidFill>
              <a:latin typeface="Gill Sans M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Grow in grace, and in the knowledge of our Lord and Savior Jesus Christ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        2 Peter 3:18</a:t>
            </a:r>
            <a:r>
              <a:rPr lang="en-US" sz="2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</a:t>
            </a:r>
            <a:endParaRPr lang="en-US" sz="2400" b="1" dirty="0">
              <a:solidFill>
                <a:srgbClr val="FFFFFF">
                  <a:lumMod val="95000"/>
                </a:srgbClr>
              </a:solidFill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(5), Psalms (4), Psalm 68 (2), Proverbs, Ecclesiastes, Amos, Obadiah, Malachi  </a:t>
            </a:r>
          </a:p>
          <a:p>
            <a:pPr>
              <a:defRPr/>
            </a:pPr>
            <a:endParaRPr lang="en-U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1-2 Thessalonians (10), Ephesians, Philemon, James,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2 Peter (4), 2 John, Jude 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Next Sunday:  read-ahead Ruth 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New: use index cards to present Sunday School questions</a:t>
            </a:r>
          </a:p>
          <a:p>
            <a:pPr>
              <a:defRPr/>
            </a:pPr>
            <a:r>
              <a:rPr lang="en-US" sz="2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to answer for all to hear.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Invitation to Fellowship Church 2025 daily schedule for Bible and prayer</a:t>
            </a:r>
          </a:p>
          <a:p>
            <a:pPr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March 19-25.  2 Kings 15:1-17:41 (Mon-Sat) &amp; Psalm 73 (Sunday)</a:t>
            </a:r>
            <a:endParaRPr lang="en-US" sz="1200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BE629133-1241-426F-B22A-5118E02B2A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683491" y="3678149"/>
            <a:ext cx="3356620" cy="175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077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207C0E-3C9C-45D4-8479-63E71002B4C9}">
  <ds:schemaRefs>
    <ds:schemaRef ds:uri="http://purl.org/dc/elements/1.1/"/>
    <ds:schemaRef ds:uri="http://purl.org/dc/dcmitype/"/>
    <ds:schemaRef ds:uri="http://purl.org/dc/terms/"/>
    <ds:schemaRef ds:uri="7ea62328-f9cb-43bf-99db-6009b3f2bb1b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f98cc253-feff-40fd-b75e-dde241986d3d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61914</TotalTime>
  <Words>580</Words>
  <Application>Microsoft Office PowerPoint</Application>
  <PresentationFormat>Widescreen</PresentationFormat>
  <Paragraphs>108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Gill Sans MT</vt:lpstr>
      <vt:lpstr>Verdana</vt:lpstr>
      <vt:lpstr>Theme1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1640</cp:revision>
  <cp:lastPrinted>2025-05-18T10:24:21Z</cp:lastPrinted>
  <dcterms:created xsi:type="dcterms:W3CDTF">2013-07-15T20:26:40Z</dcterms:created>
  <dcterms:modified xsi:type="dcterms:W3CDTF">2025-05-18T10:24:35Z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