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1" r:id="rId1"/>
  </p:sldMasterIdLst>
  <p:notesMasterIdLst>
    <p:notesMasterId r:id="rId9"/>
  </p:notesMasterIdLst>
  <p:sldIdLst>
    <p:sldId id="364" r:id="rId2"/>
    <p:sldId id="366" r:id="rId3"/>
    <p:sldId id="368" r:id="rId4"/>
    <p:sldId id="367" r:id="rId5"/>
    <p:sldId id="263" r:id="rId6"/>
    <p:sldId id="369" r:id="rId7"/>
    <p:sldId id="371" r:id="rId8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9DA1F-9C06-46A4-8A99-BC0A7DC41F13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112C6F-2770-4703-98DB-2275B640C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12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Fellowship Church by Bill Heath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AD51A55-303F-4D54-AB99-832332D3BB80}" type="datetime1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Notes:  Core Scriptures to profit the souls of women with God's design, purpose, and beauty.  Genesis 1:27, Proverbs 31, Matthew 19:4, Romans 16:1-16, Ephesians 5:22-33, 1 Peter 3:1-7</a:t>
            </a:r>
          </a:p>
        </p:txBody>
      </p:sp>
    </p:spTree>
    <p:extLst>
      <p:ext uri="{BB962C8B-B14F-4D97-AF65-F5344CB8AC3E}">
        <p14:creationId xmlns:p14="http://schemas.microsoft.com/office/powerpoint/2010/main" val="2741437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5B67A-261F-9DE2-01F4-59766EB60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986B47-F04F-B032-5DF6-8D446B5791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2B05A-85D2-0B7B-8AD9-202775A37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83920-9796-51D7-7B01-4D3EE2469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46A3B-85BA-41E0-3E7D-D9310EBB2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08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0C598-BE26-A80B-0421-F1DB3A249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BFA8D7-95A0-8DD1-EEAE-F672E3F23D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29B2C-1ECB-2C63-5849-5FC6D25B0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DC0C92-6A66-42CE-7D8C-8B28F9A97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E2458-12BE-2EA7-AFB3-C6C566D24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171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91F562-B015-29AE-E68D-EFA1192AB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0733EA-5D0A-426F-3B5C-3F2D18B27A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2CC72-024A-43EA-BF05-67E22683F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6518-33A4-4532-1F2D-23A95CBFF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2391F5-09BE-D072-E6C8-D4B52F99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49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6E646-2988-0016-83C8-ABBCC4160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D27B3-9EB6-554C-DC5F-B0AFF5BFA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8C58E-59EF-A80D-8A92-4C706C6EF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09AE1-587A-B9A0-7536-7619B2350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845967-ED14-C0B2-E816-FD76E38F8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65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B252F-E9F8-BEFE-E9AE-7E37A961D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8CAC0E-0E4E-9770-AA4F-17A9E007C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010F5-956E-532C-D62B-1EFB3D64F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51D6A-13B2-4634-882C-51D5BB896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D65DB-599C-478A-4EF1-D72ED7E65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46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E8597-4776-2EBC-2786-AB3A655EF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893AE-3EC4-9FBF-58A0-269E4ABDFF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28B258-33A4-9EDA-D199-A2A61B257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A1376C-F755-7D1B-63F2-7723EBA20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710ADB-C96D-71AA-2670-A894894DD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C3B9D3-10CE-946A-C332-6C74ADEE1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69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545BD-8620-2E66-A3D4-F0A7ED633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0C2867-03F6-1394-4E3C-53C535106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759B24-07FD-BF6D-5FEA-D3F2FCFD73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7EE568-E5A6-6D85-D7D9-EEA86715F1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3C2469-4709-B49E-67F5-BC86510DA3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39F942-C2FA-A491-6711-8AE66C9C1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190FC4-6AEF-8B96-5C2B-36CD9A049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B44438-44CE-DE86-0DC8-EBADDC931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939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3C6A5-DC17-8DFC-8CAC-9B9C8DD07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BE22BF-B2E4-0075-316E-353EE5B71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6168DB-DDBA-D74F-01C9-2801256FF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7DB4DE-C342-5C40-C8F5-53E8B40F9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93AEC7-2627-7021-F79E-BC57259D0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F61FD6-4987-E19E-1FC7-9F1CD4AA1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97F659-64E4-FC20-3A9E-1FAE44F4B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98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5A24DC-F02D-1BF9-8DFE-D8577A860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AA109-5826-3716-750F-4F8B49FE1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A15675-6163-1F32-8880-123F09C8B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5BD302-85C7-639A-4C77-F1B19282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09919-FAFA-6AE6-505C-1208FC895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AB3E96-0BC3-C140-64E7-162722506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993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FE0E4-325B-1AE4-6DA5-F7B5DED9E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68FD5C-1C6C-2DF5-40C9-FF8DDB2B1C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3EF42D-6042-2014-44AC-5AE0DD0EC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BDF341-5281-90C2-8579-F66754169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pPr/>
              <a:t>8/16/2026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548D91-356D-C664-7BDE-B9305B84B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08FEE8-F0DF-4403-F170-7E5B96E62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57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C5926E-5C15-E9CC-DA68-B6349B0E4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D323C2-3787-4536-916E-1191EFEFF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A4ADE-A51F-F14D-6E7C-2B6CDADE07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8/16/2026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86461-30A0-FC14-92B4-50ABD51C2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B6BA9-84F9-9FF4-92AA-3CBB92D1E0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739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crobat.adobe.com/id/urn:aaid:sc:VA6C2:62337f6f-b828-4dcc-977f-9bca2246427e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E5C6185-BA62-417B-B11E-D6CE654AE4F5}"/>
              </a:ext>
            </a:extLst>
          </p:cNvPr>
          <p:cNvSpPr txBox="1"/>
          <p:nvPr/>
        </p:nvSpPr>
        <p:spPr>
          <a:xfrm>
            <a:off x="3514964" y="5991090"/>
            <a:ext cx="57047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Fellowship Church,  Sunday School,  August 16, 2026</a:t>
            </a:r>
          </a:p>
          <a:p>
            <a:pPr algn="ctr"/>
            <a:r>
              <a:rPr lang="en-US" sz="2000" dirty="0"/>
              <a:t>by brother Bill Heath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DB6C924B-D136-B41C-57F2-9E15057EF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6919" y="136288"/>
            <a:ext cx="5816843" cy="577129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Straight &amp; Balanced</a:t>
            </a:r>
            <a:endParaRPr lang="en-US" sz="2000" dirty="0"/>
          </a:p>
        </p:txBody>
      </p:sp>
      <p:pic>
        <p:nvPicPr>
          <p:cNvPr id="4098" name="Picture 2" descr="Image result for balance">
            <a:extLst>
              <a:ext uri="{FF2B5EF4-FFF2-40B4-BE49-F238E27FC236}">
                <a16:creationId xmlns:a16="http://schemas.microsoft.com/office/drawing/2014/main" id="{94A68CC1-A35B-E44A-258F-98BB866D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247" y="2005184"/>
            <a:ext cx="2130894" cy="264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lumbline Bible">
            <a:extLst>
              <a:ext uri="{FF2B5EF4-FFF2-40B4-BE49-F238E27FC236}">
                <a16:creationId xmlns:a16="http://schemas.microsoft.com/office/drawing/2014/main" id="{9EEDE0C2-EE51-FBC3-E1C7-6D92032E0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37" y="2114550"/>
            <a:ext cx="2628899" cy="262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B1BFC7-F1FB-7C24-B2DD-713F88A233D1}"/>
              </a:ext>
            </a:extLst>
          </p:cNvPr>
          <p:cNvSpPr txBox="1"/>
          <p:nvPr/>
        </p:nvSpPr>
        <p:spPr>
          <a:xfrm>
            <a:off x="3446868" y="873300"/>
            <a:ext cx="5896946" cy="485325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5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en-US" sz="2000" b="1" dirty="0">
                <a:latin typeface="Verdana" panose="020B0604030504040204" pitchFamily="34" charset="0"/>
                <a:ea typeface="Verdana" panose="020B0604030504040204" pitchFamily="34" charset="0"/>
              </a:rPr>
              <a:t>Spiritual Warfare </a:t>
            </a: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(7 of 8)</a:t>
            </a:r>
          </a:p>
          <a:p>
            <a:r>
              <a:rPr lang="en-US" sz="1050" u="sng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1. A Father’s Love (John 4:43-53)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2. Our God Squad (12 COs that love me)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3. Great Freedom in Warfare (John 8:32)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4. Men of Purity, Power, &amp; Praise in Warfare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5. I AM the Light of the World (John 8-9)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6. Quit You Like Men (Proverbs 31)</a:t>
            </a:r>
          </a:p>
          <a:p>
            <a:pPr>
              <a:lnSpc>
                <a:spcPct val="150000"/>
              </a:lnSpc>
            </a:pPr>
            <a:endParaRPr lang="en-US" sz="5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000" b="1" u="sng" dirty="0">
                <a:latin typeface="Verdana" panose="020B0604030504040204" pitchFamily="34" charset="0"/>
                <a:ea typeface="Verdana" panose="020B0604030504040204" pitchFamily="34" charset="0"/>
              </a:rPr>
              <a:t>Ephesians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7. Prep for the Armor of God – chapter 3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</a:rPr>
              <a:t>8. Put on &amp; keep on the whole armor of God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782289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08414D9-10C1-A7CA-68F7-458A3690EF43}"/>
              </a:ext>
            </a:extLst>
          </p:cNvPr>
          <p:cNvSpPr txBox="1"/>
          <p:nvPr/>
        </p:nvSpPr>
        <p:spPr>
          <a:xfrm>
            <a:off x="4232984" y="3854350"/>
            <a:ext cx="3421621" cy="1548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buNone/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3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rd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Stand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(practice)</a:t>
            </a:r>
          </a:p>
          <a:p>
            <a:pPr marL="0" marR="0">
              <a:lnSpc>
                <a:spcPct val="150000"/>
              </a:lnSpc>
              <a:buNone/>
            </a:pPr>
            <a:endParaRPr lang="en-US" sz="6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6:10-24</a:t>
            </a:r>
          </a:p>
          <a:p>
            <a:pPr marL="0" marR="0">
              <a:lnSpc>
                <a:spcPct val="150000"/>
              </a:lnSpc>
              <a:buNone/>
            </a:pPr>
            <a:endParaRPr lang="en-US" sz="105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7FA202-B113-E299-970F-8A93D4B4442B}"/>
              </a:ext>
            </a:extLst>
          </p:cNvPr>
          <p:cNvSpPr txBox="1"/>
          <p:nvPr/>
        </p:nvSpPr>
        <p:spPr>
          <a:xfrm>
            <a:off x="1540967" y="1461217"/>
            <a:ext cx="3521567" cy="1264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st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Sit</a:t>
            </a: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(doctrine)</a:t>
            </a:r>
          </a:p>
          <a:p>
            <a:pPr algn="ctr">
              <a:lnSpc>
                <a:spcPct val="150000"/>
              </a:lnSpc>
            </a:pPr>
            <a:endParaRPr lang="en-US" sz="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1:1-3:21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82C27F-C93E-690D-0F27-79C543CF7C43}"/>
              </a:ext>
            </a:extLst>
          </p:cNvPr>
          <p:cNvSpPr txBox="1"/>
          <p:nvPr/>
        </p:nvSpPr>
        <p:spPr>
          <a:xfrm>
            <a:off x="6630076" y="1455149"/>
            <a:ext cx="3317233" cy="181812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2</a:t>
            </a:r>
            <a:r>
              <a:rPr lang="en-US" sz="2400" b="1" u="sng" baseline="30000" dirty="0">
                <a:latin typeface="Verdana" panose="020B0604030504040204" pitchFamily="34" charset="0"/>
                <a:ea typeface="Verdana" panose="020B0604030504040204" pitchFamily="34" charset="0"/>
              </a:rPr>
              <a:t>nd</a:t>
            </a:r>
            <a:r>
              <a:rPr lang="en-US" sz="2400" b="1" u="sng" dirty="0">
                <a:latin typeface="Verdana" panose="020B0604030504040204" pitchFamily="34" charset="0"/>
                <a:ea typeface="Verdana" panose="020B0604030504040204" pitchFamily="34" charset="0"/>
              </a:rPr>
              <a:t> Walk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</a:rPr>
              <a:t> (practice)</a:t>
            </a:r>
          </a:p>
          <a:p>
            <a:pPr algn="ctr">
              <a:lnSpc>
                <a:spcPct val="150000"/>
              </a:lnSpc>
            </a:pPr>
            <a:endParaRPr lang="en-US" sz="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Verdana" panose="020B0604030504040204" pitchFamily="34" charset="0"/>
                <a:ea typeface="Verdana" panose="020B0604030504040204" pitchFamily="34" charset="0"/>
              </a:rPr>
              <a:t>Ephesians 4:1-6:9</a:t>
            </a:r>
          </a:p>
          <a:p>
            <a:pPr>
              <a:lnSpc>
                <a:spcPct val="150000"/>
              </a:lnSpc>
            </a:pPr>
            <a:endParaRPr lang="en-US" sz="24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D132EC-B44D-6FDC-151D-5BAF5EAA6081}"/>
              </a:ext>
            </a:extLst>
          </p:cNvPr>
          <p:cNvSpPr txBox="1"/>
          <p:nvPr/>
        </p:nvSpPr>
        <p:spPr>
          <a:xfrm>
            <a:off x="3474098" y="333144"/>
            <a:ext cx="5243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Prep for the armor of God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87E47F0-169D-8B12-8089-B26D7C1454D8}"/>
              </a:ext>
            </a:extLst>
          </p:cNvPr>
          <p:cNvSpPr txBox="1"/>
          <p:nvPr/>
        </p:nvSpPr>
        <p:spPr>
          <a:xfrm>
            <a:off x="2481943" y="5940081"/>
            <a:ext cx="6847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A divine order for spiritual warfare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45BEA539-1945-B5FF-CE28-E8C80CDE910C}"/>
              </a:ext>
            </a:extLst>
          </p:cNvPr>
          <p:cNvSpPr/>
          <p:nvPr/>
        </p:nvSpPr>
        <p:spPr>
          <a:xfrm>
            <a:off x="5234473" y="1562291"/>
            <a:ext cx="978408" cy="484632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961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FAA995-CD5B-F998-C110-DD1D30B2E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0C04FA-5AF2-5A5B-1293-3181805E2F11}"/>
              </a:ext>
            </a:extLst>
          </p:cNvPr>
          <p:cNvSpPr txBox="1"/>
          <p:nvPr/>
        </p:nvSpPr>
        <p:spPr>
          <a:xfrm>
            <a:off x="513185" y="1542918"/>
            <a:ext cx="11103428" cy="48171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US" sz="2800" b="1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u="sng" dirty="0">
                <a:latin typeface="Verdana" panose="020B0604030504040204" pitchFamily="34" charset="0"/>
                <a:ea typeface="Verdana" panose="020B0604030504040204" pitchFamily="34" charset="0"/>
              </a:rPr>
              <a:t>Aug 2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			</a:t>
            </a:r>
            <a:r>
              <a:rPr lang="en-US" sz="2800" u="sng" dirty="0">
                <a:latin typeface="Verdana" panose="020B0604030504040204" pitchFamily="34" charset="0"/>
                <a:ea typeface="Verdana" panose="020B0604030504040204" pitchFamily="34" charset="0"/>
              </a:rPr>
              <a:t>Aug 9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en-US" sz="2800" b="1" u="sng" dirty="0">
                <a:latin typeface="Verdana" panose="020B0604030504040204" pitchFamily="34" charset="0"/>
                <a:ea typeface="Verdana" panose="020B0604030504040204" pitchFamily="34" charset="0"/>
              </a:rPr>
              <a:t>Aug 16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	Identity	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1:1-14	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Sit 	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2:1-10	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Mystery	3:1-13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	Prayer	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1:15-23	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One	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2:11-22 	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Prayer	3:14-21</a:t>
            </a:r>
          </a:p>
          <a:p>
            <a:pPr>
              <a:lnSpc>
                <a:spcPct val="150000"/>
              </a:lnSpc>
            </a:pPr>
            <a:endParaRPr lang="en-US" sz="9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u="sng" dirty="0">
                <a:latin typeface="Verdana" panose="020B0604030504040204" pitchFamily="34" charset="0"/>
                <a:ea typeface="Verdana" panose="020B0604030504040204" pitchFamily="34" charset="0"/>
              </a:rPr>
              <a:t>Aug 23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endParaRPr lang="en-US" sz="1200" b="1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	Crosswalk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for the sit to walk postures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</a:p>
          <a:p>
            <a:pPr>
              <a:lnSpc>
                <a:spcPct val="150000"/>
              </a:lnSpc>
            </a:pPr>
            <a:endParaRPr lang="en-US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BC5250-E9C2-908B-1A4F-B33B27640806}"/>
              </a:ext>
            </a:extLst>
          </p:cNvPr>
          <p:cNvSpPr txBox="1"/>
          <p:nvPr/>
        </p:nvSpPr>
        <p:spPr>
          <a:xfrm>
            <a:off x="-31101" y="0"/>
            <a:ext cx="12192000" cy="10768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US" sz="600" b="1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800" b="1" u="sng" dirty="0"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(doctrine)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Eph 1:1-3:21 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(10-minute read)</a:t>
            </a:r>
          </a:p>
          <a:p>
            <a:pPr algn="ctr">
              <a:lnSpc>
                <a:spcPct val="150000"/>
              </a:lnSpc>
            </a:pPr>
            <a:endParaRPr lang="en-US" sz="105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25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53000">
              <a:srgbClr val="00B050"/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F3530F-EECF-D144-3F2A-41F92EB96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636A17-A841-A34A-E9FB-22B9CD5F5FDB}"/>
              </a:ext>
            </a:extLst>
          </p:cNvPr>
          <p:cNvSpPr txBox="1"/>
          <p:nvPr/>
        </p:nvSpPr>
        <p:spPr>
          <a:xfrm>
            <a:off x="0" y="900439"/>
            <a:ext cx="12192000" cy="59292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u="sng" dirty="0"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words </a:t>
            </a:r>
            <a:r>
              <a:rPr lang="en-US" sz="2800" b="1" u="sng" dirty="0">
                <a:latin typeface="Verdana" panose="020B0604030504040204" pitchFamily="34" charset="0"/>
                <a:ea typeface="Verdana" panose="020B0604030504040204" pitchFamily="34" charset="0"/>
              </a:rPr>
              <a:t>only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in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Eph 3:1-21 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not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in *</a:t>
            </a:r>
            <a:r>
              <a:rPr lang="en-US" sz="2800" b="1" u="sng" dirty="0">
                <a:latin typeface="Verdana" panose="020B0604030504040204" pitchFamily="34" charset="0"/>
                <a:ea typeface="Verdana" panose="020B0604030504040204" pitchFamily="34" charset="0"/>
              </a:rPr>
              <a:t>Walk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 nor **</a:t>
            </a:r>
            <a:r>
              <a:rPr lang="en-US" sz="2800" b="1" u="sng" dirty="0">
                <a:latin typeface="Verdana" panose="020B0604030504040204" pitchFamily="34" charset="0"/>
                <a:ea typeface="Verdana" panose="020B0604030504040204" pitchFamily="34" charset="0"/>
              </a:rPr>
              <a:t>Stand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in Christ (10x)	exceeding (3x)	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preached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(2x)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rooted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foundation (2x)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dispensation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(2x)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access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(2x)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grounded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predestined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(2x)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revelation(ed)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(3x)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beginning    comprehend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praise (6x)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quickened (2x)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eternal		breadth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glory (8x)	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ages (3x)	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family		length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riches (6x)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nigh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(2x)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	strengthened	depth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wisdom (3x)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enmity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(2x)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	inner man		height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</a:rPr>
              <a:t>purpose(d) (4x)</a:t>
            </a:r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	cross/ordained		dwell 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*walk (2/8x) **mystery (5/7x)</a:t>
            </a:r>
            <a:endParaRPr lang="en-US" sz="3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E3F02A-4BA8-2A46-846A-18C3893B69E4}"/>
              </a:ext>
            </a:extLst>
          </p:cNvPr>
          <p:cNvSpPr txBox="1"/>
          <p:nvPr/>
        </p:nvSpPr>
        <p:spPr>
          <a:xfrm>
            <a:off x="0" y="15214"/>
            <a:ext cx="1219200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God’s past work &amp; Apostle Paul’s present position (32 key words)</a:t>
            </a:r>
          </a:p>
          <a:p>
            <a:pPr algn="ctr"/>
            <a:r>
              <a:rPr lang="en-US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6722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3167" y="5390125"/>
            <a:ext cx="8033658" cy="1143000"/>
          </a:xfrm>
        </p:spPr>
        <p:txBody>
          <a:bodyPr>
            <a:noAutofit/>
          </a:bodyPr>
          <a:lstStyle/>
          <a:p>
            <a:pPr algn="ctr"/>
            <a:r>
              <a:rPr lang="en-US" sz="2800" dirty="0"/>
              <a:t>Put on and keep on the whole armor of God  </a:t>
            </a:r>
          </a:p>
          <a:p>
            <a:pPr algn="ctr"/>
            <a:r>
              <a:rPr lang="en-US" sz="2400" dirty="0"/>
              <a:t>HERE AND NOW!</a:t>
            </a:r>
          </a:p>
        </p:txBody>
      </p:sp>
      <p:pic>
        <p:nvPicPr>
          <p:cNvPr id="5" name="Picture 4" descr="A video game cover with a couple of people in armor&#10;&#10;AI-generated content may be incorrect.">
            <a:extLst>
              <a:ext uri="{FF2B5EF4-FFF2-40B4-BE49-F238E27FC236}">
                <a16:creationId xmlns:a16="http://schemas.microsoft.com/office/drawing/2014/main" id="{248B889B-8533-24F8-5FF8-C30A00F64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88"/>
          <a:stretch/>
        </p:blipFill>
        <p:spPr>
          <a:xfrm>
            <a:off x="4183071" y="821092"/>
            <a:ext cx="4330841" cy="4369897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53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1A0EE9-7762-9408-5CA4-12C73EDFDA21}"/>
              </a:ext>
            </a:extLst>
          </p:cNvPr>
          <p:cNvSpPr txBox="1"/>
          <p:nvPr/>
        </p:nvSpPr>
        <p:spPr>
          <a:xfrm>
            <a:off x="3604727" y="224185"/>
            <a:ext cx="5673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Rightly Dividing (RD) Bible</a:t>
            </a:r>
            <a:r>
              <a:rPr lang="en-US" sz="2400" dirty="0"/>
              <a:t> (test)</a:t>
            </a:r>
          </a:p>
        </p:txBody>
      </p:sp>
    </p:spTree>
    <p:extLst>
      <p:ext uri="{BB962C8B-B14F-4D97-AF65-F5344CB8AC3E}">
        <p14:creationId xmlns:p14="http://schemas.microsoft.com/office/powerpoint/2010/main" val="2359713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C2F2F-1872-E464-EE7C-829BBA31C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BB6DA3E-7ADA-D7DD-C0A6-7F97E818C518}"/>
              </a:ext>
            </a:extLst>
          </p:cNvPr>
          <p:cNvSpPr txBox="1"/>
          <p:nvPr/>
        </p:nvSpPr>
        <p:spPr>
          <a:xfrm>
            <a:off x="544286" y="1561570"/>
            <a:ext cx="11103428" cy="473725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US" sz="2800" b="1" u="sng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 2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	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 9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en-US" sz="28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 16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Identity	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1:1-14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 	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2:1-10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Mystery	3:1-13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Prayer	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1:15-23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One	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2:11-22 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Prayer	3:14-21</a:t>
            </a:r>
          </a:p>
          <a:p>
            <a:pPr>
              <a:lnSpc>
                <a:spcPct val="150000"/>
              </a:lnSpc>
            </a:pPr>
            <a:endParaRPr lang="en-US" sz="9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 23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endParaRPr lang="en-US" sz="1200" b="1" u="sng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 Crosswalk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for the sit to walk postures</a:t>
            </a:r>
          </a:p>
          <a:p>
            <a:pPr>
              <a:lnSpc>
                <a:spcPct val="150000"/>
              </a:lnSpc>
            </a:pP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9C6994-5E8E-3CD6-D822-81EFCA22EA31}"/>
              </a:ext>
            </a:extLst>
          </p:cNvPr>
          <p:cNvSpPr txBox="1"/>
          <p:nvPr/>
        </p:nvSpPr>
        <p:spPr>
          <a:xfrm>
            <a:off x="0" y="0"/>
            <a:ext cx="12192000" cy="108311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endParaRPr lang="en-US" sz="400" b="1" u="sng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2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(doctrine) </a:t>
            </a:r>
            <a:r>
              <a:rPr lang="en-US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Eph 1:1-3:21 </a:t>
            </a:r>
            <a:r>
              <a:rPr lang="en-US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(10-minute read)</a:t>
            </a:r>
          </a:p>
          <a:p>
            <a:pPr algn="ctr">
              <a:lnSpc>
                <a:spcPct val="150000"/>
              </a:lnSpc>
            </a:pPr>
            <a:endParaRPr lang="en-US" sz="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934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FCA15-9B89-4CF5-EC97-3AB5AA795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600A68-7CE2-25FB-98A8-134C21A7C4BB}"/>
              </a:ext>
            </a:extLst>
          </p:cNvPr>
          <p:cNvSpPr txBox="1"/>
          <p:nvPr/>
        </p:nvSpPr>
        <p:spPr>
          <a:xfrm>
            <a:off x="0" y="900439"/>
            <a:ext cx="12192000" cy="592925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Sit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words </a:t>
            </a:r>
            <a:r>
              <a:rPr lang="en-US" sz="28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only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in 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Eph 3:1-21 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not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in *</a:t>
            </a:r>
            <a:r>
              <a:rPr lang="en-US" sz="28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Walk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nor **</a:t>
            </a:r>
            <a:r>
              <a:rPr lang="en-US" sz="2800" b="1" u="sng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Stand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 Christ (10x)	exceeding (3x)	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preached 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(2x)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rooted 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foundation (2x)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dispensation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(2x)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access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(2x)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grounded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predestined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(2x)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revelation(ed) 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(3x)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beginning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comprehend 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praise (6x)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quickened (2x)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eternal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breadth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glory (8x)	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ages (3x)	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family		length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riches (6x)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nigh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(2x)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strengthened	depth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wisdom (3x)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enmity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(2x)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inner man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height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purpose(d) (4x)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</a:t>
            </a:r>
            <a:r>
              <a:rPr lang="en-US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cross/ordained</a:t>
            </a:r>
            <a:r>
              <a:rPr lang="en-US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	dwell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*walk (2/8x) **</a:t>
            </a:r>
            <a:r>
              <a:rPr lang="en-US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mystery</a:t>
            </a:r>
            <a:r>
              <a:rPr lang="en-US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(5/7x)</a:t>
            </a:r>
            <a:endParaRPr lang="en-US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en-US" sz="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D1E17F-7640-6344-190B-66A2756519C9}"/>
              </a:ext>
            </a:extLst>
          </p:cNvPr>
          <p:cNvSpPr txBox="1"/>
          <p:nvPr/>
        </p:nvSpPr>
        <p:spPr>
          <a:xfrm>
            <a:off x="0" y="15214"/>
            <a:ext cx="1219200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God’s past work &amp; Apostle Paul’s present position (32 key words)</a:t>
            </a:r>
          </a:p>
          <a:p>
            <a:pPr algn="ctr"/>
            <a:r>
              <a:rPr lang="en-US" sz="800" dirty="0"/>
              <a:t>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943000576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atering Colo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14D02"/>
      </a:accent1>
      <a:accent2>
        <a:srgbClr val="FDFBF2"/>
      </a:accent2>
      <a:accent3>
        <a:srgbClr val="F49201"/>
      </a:accent3>
      <a:accent4>
        <a:srgbClr val="F4ADE4"/>
      </a:accent4>
      <a:accent5>
        <a:srgbClr val="3841A4"/>
      </a:accent5>
      <a:accent6>
        <a:srgbClr val="068145"/>
      </a:accent6>
      <a:hlink>
        <a:srgbClr val="0563C1"/>
      </a:hlink>
      <a:folHlink>
        <a:srgbClr val="954F72"/>
      </a:folHlink>
    </a:clrScheme>
    <a:fontScheme name="Custom 114">
      <a:majorFont>
        <a:latin typeface="Aharoni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37324</TotalTime>
  <Words>659</Words>
  <Application>Microsoft Office PowerPoint</Application>
  <PresentationFormat>Widescreen</PresentationFormat>
  <Paragraphs>71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Aharoni</vt:lpstr>
      <vt:lpstr>Arial</vt:lpstr>
      <vt:lpstr>Calibri</vt:lpstr>
      <vt:lpstr>Gill Sans MT</vt:lpstr>
      <vt:lpstr>Verdana</vt:lpstr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William Heath</cp:lastModifiedBy>
  <cp:revision>1393</cp:revision>
  <cp:lastPrinted>2026-08-16T11:50:57Z</cp:lastPrinted>
  <dcterms:created xsi:type="dcterms:W3CDTF">2013-07-15T20:26:40Z</dcterms:created>
  <dcterms:modified xsi:type="dcterms:W3CDTF">2026-08-16T11:58:15Z</dcterms:modified>
</cp:coreProperties>
</file>