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9"/>
  </p:notesMasterIdLst>
  <p:sldIdLst>
    <p:sldId id="372" r:id="rId5"/>
    <p:sldId id="382" r:id="rId6"/>
    <p:sldId id="383" r:id="rId7"/>
    <p:sldId id="380" r:id="rId8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84" y="3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8576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3/2/2025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CB477F-9452-1C77-5F68-64F0E676DF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C170FCF-CC92-78AD-C7FF-8658566CE2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BE71C4C-20E7-65B4-8998-E510E6F5E1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3922A5-9F7E-F6DA-9267-E42012C8A7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2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46029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BF3371-5C9B-094F-E0C4-96631947E0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1C86EF8-EE18-E290-7759-BE4F39D4F8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3F29BD0-5AAA-7509-79CE-A6E0457256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02CE35-D90D-7473-9F59-BA7AAFFC6A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3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48599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873E6-8AF2-DA17-17D6-215E9911C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DE250D-A825-CDBF-6B26-E5B4E464C8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79970D-837C-2142-2503-FC1CDA17F8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AD346-063D-FBC4-A31D-CA7A965D9B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4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9991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3/2/2025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3/2/2025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H2tOgCDohQk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40640" y="-20636"/>
            <a:ext cx="11610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Fellowship Church, Mar 2, 2025                                                   			   	     B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0" y="74387"/>
            <a:ext cx="3777906" cy="1286329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  <a:endParaRPr lang="en-US" sz="1800" dirty="0">
              <a:highlight>
                <a:srgbClr val="FFFF00"/>
              </a:highlight>
            </a:endParaRPr>
          </a:p>
          <a:p>
            <a:r>
              <a:rPr lang="en-US" sz="2000" b="1" dirty="0"/>
              <a:t>Expository Teaching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160" y="1411706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2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3035474" y="1419514"/>
            <a:ext cx="6629400" cy="5232202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a typeface="Cambria Math" panose="02040503050406030204" pitchFamily="18" charset="0"/>
              </a:rPr>
              <a:t>Our Sanctification and the Rapture of the Church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a typeface="Cambria Math" panose="02040503050406030204" pitchFamily="18" charset="0"/>
              </a:rPr>
              <a:t>1 and 2 THESSALONIANS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DESCRIPTIVE SPIRITUAL LAWS                           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#1 – The Model  Young Church (1</a:t>
            </a:r>
            <a:r>
              <a:rPr lang="en-US" baseline="30000" dirty="0">
                <a:ea typeface="Cambria Math" panose="02040503050406030204" pitchFamily="18" charset="0"/>
              </a:rPr>
              <a:t>st</a:t>
            </a:r>
            <a:r>
              <a:rPr lang="en-US" dirty="0">
                <a:ea typeface="Cambria Math" panose="02040503050406030204" pitchFamily="18" charset="0"/>
              </a:rPr>
              <a:t> love) (1 Thes 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#2 – The Model Ministers (character) (1 Thes 2)</a:t>
            </a:r>
          </a:p>
          <a:p>
            <a:r>
              <a:rPr lang="en-US" dirty="0">
                <a:ea typeface="Cambria Math" panose="02040503050406030204" pitchFamily="18" charset="0"/>
              </a:rPr>
              <a:t>#3 – The Model Minister’s Heart (1 Thes 3)</a:t>
            </a:r>
          </a:p>
          <a:p>
            <a:endParaRPr lang="en-US" sz="1400" dirty="0">
              <a:ea typeface="Cambria Math" panose="02040503050406030204" pitchFamily="18" charset="0"/>
            </a:endParaRPr>
          </a:p>
          <a:p>
            <a:r>
              <a:rPr lang="en-US" dirty="0">
                <a:ea typeface="Cambria Math" panose="02040503050406030204" pitchFamily="18" charset="0"/>
              </a:rPr>
              <a:t>PRESCRIPTIVE SPIRITUAL LAWS</a:t>
            </a:r>
          </a:p>
          <a:p>
            <a:r>
              <a:rPr lang="en-US" dirty="0">
                <a:ea typeface="Cambria Math" panose="02040503050406030204" pitchFamily="18" charset="0"/>
              </a:rPr>
              <a:t>#4 – Two Sins (4:1-12) &amp; the Rapture (4:13-18) (1 Thes 4)</a:t>
            </a:r>
          </a:p>
          <a:p>
            <a:r>
              <a:rPr lang="en-US" dirty="0">
                <a:ea typeface="Cambria Math" panose="02040503050406030204" pitchFamily="18" charset="0"/>
              </a:rPr>
              <a:t>#5 – Rapture of the Church (1Thes  5:1-11)</a:t>
            </a:r>
          </a:p>
          <a:p>
            <a:r>
              <a:rPr lang="en-US" dirty="0">
                <a:ea typeface="Cambria Math" panose="02040503050406030204" pitchFamily="18" charset="0"/>
              </a:rPr>
              <a:t>#6 – Sanctification of the churches (2 Thes 5:12-28) </a:t>
            </a:r>
          </a:p>
          <a:p>
            <a:endParaRPr lang="en-US" sz="1400" dirty="0">
              <a:ea typeface="Cambria Math" panose="02040503050406030204" pitchFamily="18" charset="0"/>
            </a:endParaRPr>
          </a:p>
          <a:p>
            <a:r>
              <a:rPr lang="en-US" dirty="0">
                <a:ea typeface="Cambria Math" panose="02040503050406030204" pitchFamily="18" charset="0"/>
              </a:rPr>
              <a:t>BUILDS UPON 1 THESSALONIANS</a:t>
            </a:r>
          </a:p>
          <a:p>
            <a:r>
              <a:rPr lang="en-US" dirty="0">
                <a:ea typeface="Cambria Math" panose="02040503050406030204" pitchFamily="18" charset="0"/>
              </a:rPr>
              <a:t>#7 – Our Sanctification and the Return of the Lord Jesus (2 Thes 1)</a:t>
            </a:r>
            <a:r>
              <a:rPr lang="en-US" dirty="0">
                <a:solidFill>
                  <a:schemeClr val="bg1"/>
                </a:solidFill>
                <a:ea typeface="Cambria Math" panose="02040503050406030204" pitchFamily="18" charset="0"/>
              </a:rPr>
              <a:t>)</a:t>
            </a:r>
          </a:p>
          <a:p>
            <a:r>
              <a:rPr lang="en-US" dirty="0">
                <a:ea typeface="Cambria Math" panose="02040503050406030204" pitchFamily="18" charset="0"/>
              </a:rPr>
              <a:t>#8 – Rapture of the Church then the Wrath of God (2 Thes 2)</a:t>
            </a:r>
          </a:p>
          <a:p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#9 – Our Sanctification and Three Sins (2 Thes 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 #10 – Review of 1 &amp; 2 Thessalonians and self-assessment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chemeClr val="bg1"/>
              </a:solidFill>
              <a:highlight>
                <a:srgbClr val="FFFF00"/>
              </a:highlight>
              <a:ea typeface="Cambria Math" panose="0204050305040603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4" y="4124036"/>
            <a:ext cx="27882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849868" y="4141028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4B2075-334E-F210-E0F1-5A980E2E9C52}"/>
              </a:ext>
            </a:extLst>
          </p:cNvPr>
          <p:cNvSpPr txBox="1"/>
          <p:nvPr/>
        </p:nvSpPr>
        <p:spPr>
          <a:xfrm>
            <a:off x="40640" y="481970"/>
            <a:ext cx="37779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It's all about you Jesus (9:55-9:59)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876BD25-E366-23E4-6725-05795D44AA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3BBE464-C946-3498-3B92-384FE144D3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33312" b="33333"/>
          <a:stretch/>
        </p:blipFill>
        <p:spPr>
          <a:xfrm>
            <a:off x="1621981" y="19123"/>
            <a:ext cx="8773886" cy="678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03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810B02-05DF-D873-AA31-F46567E0C1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384F1B3-D6C1-6187-5C78-DF0133A07D6E}"/>
              </a:ext>
            </a:extLst>
          </p:cNvPr>
          <p:cNvSpPr txBox="1"/>
          <p:nvPr/>
        </p:nvSpPr>
        <p:spPr>
          <a:xfrm>
            <a:off x="0" y="10160"/>
            <a:ext cx="12192000" cy="6694140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Our Sanctification and 3 Sins </a:t>
            </a:r>
            <a:r>
              <a:rPr lang="en-US" sz="2800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(2 Thessalonians 3)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500" dirty="0">
              <a:highlight>
                <a:srgbClr val="FFFF00"/>
              </a:highlight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200" dirty="0"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u="sng" dirty="0">
                <a:ea typeface="Cambria Math" panose="02040503050406030204" pitchFamily="18" charset="0"/>
              </a:rPr>
              <a:t>Last things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200" dirty="0"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>
                <a:ea typeface="Cambria Math" panose="02040503050406030204" pitchFamily="18" charset="0"/>
              </a:rPr>
              <a:t>3:1-5  	1-2  Pastors’ prayer requests about the word of the Lord  (John 1:1-3)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200" dirty="0"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>
                <a:ea typeface="Cambria Math" panose="02040503050406030204" pitchFamily="18" charset="0"/>
              </a:rPr>
              <a:t>	3-5  Pastors command-ye both do and will do	3:4  we command you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400" dirty="0"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u="sng" dirty="0">
                <a:ea typeface="Cambria Math" panose="02040503050406030204" pitchFamily="18" charset="0"/>
              </a:rPr>
              <a:t>Three (3) sins</a:t>
            </a:r>
            <a:r>
              <a:rPr lang="en-US" sz="2400" dirty="0">
                <a:ea typeface="Cambria Math" panose="02040503050406030204" pitchFamily="18" charset="0"/>
              </a:rPr>
              <a:t>	 Note the changes from the sins in the church in 1 Thessalonians 4:1-8, 11-12</a:t>
            </a:r>
            <a:endParaRPr lang="en-US" sz="2400" u="sng" dirty="0"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200" dirty="0"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>
                <a:ea typeface="Cambria Math" panose="02040503050406030204" pitchFamily="18" charset="0"/>
              </a:rPr>
              <a:t>3:6-15	6-7    walk disorderly-withdraw yourselves 		3:6   we command you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200" dirty="0"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>
                <a:ea typeface="Cambria Math" panose="02040503050406030204" pitchFamily="18" charset="0"/>
              </a:rPr>
              <a:t>	8-12  walk disorderly-no work, busybodies		3:10  we commanded you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200" dirty="0">
                <a:ea typeface="Cambria Math" panose="02040503050406030204" pitchFamily="18" charset="0"/>
              </a:rPr>
              <a:t>								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>
                <a:ea typeface="Cambria Math" panose="02040503050406030204" pitchFamily="18" charset="0"/>
              </a:rPr>
              <a:t>								3:11  we command you 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400" dirty="0"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>
                <a:ea typeface="Cambria Math" panose="02040503050406030204" pitchFamily="18" charset="0"/>
              </a:rPr>
              <a:t>	13-15  if any man obey not this letter- note that man and have no company with him.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400" dirty="0"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u="sng" dirty="0">
                <a:ea typeface="Cambria Math" panose="02040503050406030204" pitchFamily="18" charset="0"/>
              </a:rPr>
              <a:t>Farewell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200" dirty="0"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>
                <a:ea typeface="Cambria Math" panose="02040503050406030204" pitchFamily="18" charset="0"/>
              </a:rPr>
              <a:t>3:16-18   Now the Lord of peace Himself give you peace always by all means.</a:t>
            </a:r>
          </a:p>
        </p:txBody>
      </p:sp>
    </p:spTree>
    <p:extLst>
      <p:ext uri="{BB962C8B-B14F-4D97-AF65-F5344CB8AC3E}">
        <p14:creationId xmlns:p14="http://schemas.microsoft.com/office/powerpoint/2010/main" val="3972586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63A36-2055-CEBC-E6BB-D5442A1DF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B3625D-F528-4CA8-924C-1D328F94D205}"/>
              </a:ext>
            </a:extLst>
          </p:cNvPr>
          <p:cNvSpPr txBox="1"/>
          <p:nvPr/>
        </p:nvSpPr>
        <p:spPr>
          <a:xfrm>
            <a:off x="0" y="10160"/>
            <a:ext cx="12192000" cy="7025000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Through the Bible - 2025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i="1" dirty="0">
              <a:solidFill>
                <a:srgbClr val="FFFFFF"/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Gill Sans MT"/>
              </a:rPr>
              <a:t>Grow in grace, and in the knowledge of our Lord and Savior Jesus Christ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Gill Sans MT"/>
              </a:rPr>
              <a:t>                                               2 Peter 3:18</a:t>
            </a:r>
            <a:r>
              <a:rPr lang="en-US" sz="1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</a:t>
            </a:r>
            <a:endParaRPr lang="en-US" b="1" dirty="0">
              <a:solidFill>
                <a:srgbClr val="FFFFFF">
                  <a:lumMod val="95000"/>
                </a:srgbClr>
              </a:solidFill>
              <a:ea typeface="Verdana" panose="020B060403050404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i="1" dirty="0">
              <a:solidFill>
                <a:srgbClr val="FFFFFF"/>
              </a:solidFill>
              <a:latin typeface="Gill Sans MT"/>
              <a:ea typeface="Verdana" panose="020B060403050404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What is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concealed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 the Old Testament is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revealed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 the New Testament </a:t>
            </a:r>
          </a:p>
          <a:p>
            <a:pPr>
              <a:defRPr/>
            </a:pPr>
            <a:endParaRPr lang="en-U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In the Old Testament, we learn (Romans 15:4), and we are admonished (1 Cor 10:1-13).  Also, we see the Lord Jesus Christ in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Shadows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(Col 2:17, Heb 8:5, 10:1) in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 Figures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or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models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(Heb  9:9, 11:19, 1 Peter 3:21), and in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Types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or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antitypes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(i.e., Abel and Cain, Jacob and Esau, David and Absolom, Christ and antichrist).</a:t>
            </a:r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Deuteronomy (5), Psalms (4), Proverbs, Ecclesiastes, Amos, Obadiah, Malachi  </a:t>
            </a:r>
          </a:p>
          <a:p>
            <a:pPr>
              <a:defRPr/>
            </a:pPr>
            <a:endParaRPr lang="en-U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1-2 Thessalonians (10), Philemon, James, Jude 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Invite to Fellowship Church 2025 daily schedule for Bible and prayer.    </a:t>
            </a:r>
          </a:p>
          <a:p>
            <a:pPr>
              <a:defRPr/>
            </a:pPr>
            <a:endParaRPr lang="en-US" sz="6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>
              <a:defRPr/>
            </a:pP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This week:  </a:t>
            </a:r>
            <a:r>
              <a:rPr lang="en-US" sz="1600" b="1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Psalm 61 </a:t>
            </a: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and 1 </a:t>
            </a:r>
            <a:r>
              <a:rPr lang="en-US" sz="1600" b="1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Kings 2:36-5:12.</a:t>
            </a:r>
            <a:endParaRPr lang="en-US" sz="16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>
              <a:defRPr/>
            </a:pPr>
            <a:endParaRPr lang="en-US" sz="12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>
              <a:defRPr/>
            </a:pPr>
            <a:endParaRPr lang="en-US" sz="12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>
              <a:defRPr/>
            </a:pP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Next Sunday:  1 &amp; 2 Thessalonians , self-assessment, and Q&amp;A  </a:t>
            </a:r>
            <a:endParaRPr lang="en-US" sz="16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BE629133-1241-426F-B22A-5118E02B2A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292878" y="31426"/>
            <a:ext cx="2877856" cy="150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70777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207C0E-3C9C-45D4-8479-63E71002B4C9}">
  <ds:schemaRefs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f98cc253-feff-40fd-b75e-dde241986d3d"/>
    <ds:schemaRef ds:uri="http://schemas.microsoft.com/office/infopath/2007/PartnerControls"/>
    <ds:schemaRef ds:uri="http://schemas.openxmlformats.org/package/2006/metadata/core-properties"/>
    <ds:schemaRef ds:uri="7ea62328-f9cb-43bf-99db-6009b3f2bb1b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53662</TotalTime>
  <Words>657</Words>
  <Application>Microsoft Office PowerPoint</Application>
  <PresentationFormat>Widescreen</PresentationFormat>
  <Paragraphs>93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Aharoni</vt:lpstr>
      <vt:lpstr>Arial</vt:lpstr>
      <vt:lpstr>Calibri</vt:lpstr>
      <vt:lpstr>Cambria Math</vt:lpstr>
      <vt:lpstr>Gill Sans MT</vt:lpstr>
      <vt:lpstr>Verdana</vt:lpstr>
      <vt:lpstr>Theme1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1537</cp:revision>
  <cp:lastPrinted>2025-03-02T12:42:11Z</cp:lastPrinted>
  <dcterms:created xsi:type="dcterms:W3CDTF">2013-07-15T20:26:40Z</dcterms:created>
  <dcterms:modified xsi:type="dcterms:W3CDTF">2025-03-02T13:58:55Z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